
<file path=[Content_Types].xml><?xml version="1.0" encoding="utf-8"?>
<Types xmlns="http://schemas.openxmlformats.org/package/2006/content-types">
  <Default Extension="tmp"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0" r:id="rId1"/>
  </p:sldMasterIdLst>
  <p:notesMasterIdLst>
    <p:notesMasterId r:id="rId11"/>
  </p:notesMasterIdLst>
  <p:handoutMasterIdLst>
    <p:handoutMasterId r:id="rId12"/>
  </p:handoutMasterIdLst>
  <p:sldIdLst>
    <p:sldId id="256" r:id="rId2"/>
    <p:sldId id="257" r:id="rId3"/>
    <p:sldId id="258" r:id="rId4"/>
    <p:sldId id="276" r:id="rId5"/>
    <p:sldId id="274" r:id="rId6"/>
    <p:sldId id="271" r:id="rId7"/>
    <p:sldId id="269" r:id="rId8"/>
    <p:sldId id="270" r:id="rId9"/>
    <p:sldId id="268" r:id="rId1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FFFFCC"/>
    <a:srgbClr val="CC0000"/>
    <a:srgbClr val="000066"/>
    <a:srgbClr val="FFCC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Stijl, gemiddeld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44" autoAdjust="0"/>
    <p:restoredTop sz="90924" autoAdjust="0"/>
  </p:normalViewPr>
  <p:slideViewPr>
    <p:cSldViewPr snapToObjects="1">
      <p:cViewPr>
        <p:scale>
          <a:sx n="69" d="100"/>
          <a:sy n="69" d="100"/>
        </p:scale>
        <p:origin x="-75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55" d="100"/>
          <a:sy n="55" d="100"/>
        </p:scale>
        <p:origin x="-2298"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werkblad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sz="1800" dirty="0" smtClean="0"/>
              <a:t>Vergelijking 2005/2010</a:t>
            </a:r>
            <a:endParaRPr lang="nl-NL" sz="1800" dirty="0"/>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Blad1!$B$1</c:f>
              <c:strCache>
                <c:ptCount val="1"/>
                <c:pt idx="0">
                  <c:v>Noord Nederland</c:v>
                </c:pt>
              </c:strCache>
            </c:strRef>
          </c:tx>
          <c:invertIfNegative val="0"/>
          <c:cat>
            <c:numRef>
              <c:f>Blad1!$A$2:$A$3</c:f>
              <c:numCache>
                <c:formatCode>General</c:formatCode>
                <c:ptCount val="2"/>
                <c:pt idx="0">
                  <c:v>2005</c:v>
                </c:pt>
                <c:pt idx="1">
                  <c:v>2010</c:v>
                </c:pt>
              </c:numCache>
            </c:numRef>
          </c:cat>
          <c:val>
            <c:numRef>
              <c:f>Blad1!$B$2:$B$3</c:f>
              <c:numCache>
                <c:formatCode>General</c:formatCode>
                <c:ptCount val="2"/>
                <c:pt idx="0">
                  <c:v>7</c:v>
                </c:pt>
                <c:pt idx="1">
                  <c:v>21</c:v>
                </c:pt>
              </c:numCache>
            </c:numRef>
          </c:val>
        </c:ser>
        <c:ser>
          <c:idx val="1"/>
          <c:order val="1"/>
          <c:tx>
            <c:strRef>
              <c:f>Blad1!$C$1</c:f>
              <c:strCache>
                <c:ptCount val="1"/>
                <c:pt idx="0">
                  <c:v>Midden Nederland</c:v>
                </c:pt>
              </c:strCache>
            </c:strRef>
          </c:tx>
          <c:invertIfNegative val="0"/>
          <c:cat>
            <c:numRef>
              <c:f>Blad1!$A$2:$A$3</c:f>
              <c:numCache>
                <c:formatCode>General</c:formatCode>
                <c:ptCount val="2"/>
                <c:pt idx="0">
                  <c:v>2005</c:v>
                </c:pt>
                <c:pt idx="1">
                  <c:v>2010</c:v>
                </c:pt>
              </c:numCache>
            </c:numRef>
          </c:cat>
          <c:val>
            <c:numRef>
              <c:f>Blad1!$C$2:$C$3</c:f>
              <c:numCache>
                <c:formatCode>General</c:formatCode>
                <c:ptCount val="2"/>
                <c:pt idx="0">
                  <c:v>13</c:v>
                </c:pt>
                <c:pt idx="1">
                  <c:v>26</c:v>
                </c:pt>
              </c:numCache>
            </c:numRef>
          </c:val>
        </c:ser>
        <c:ser>
          <c:idx val="2"/>
          <c:order val="2"/>
          <c:tx>
            <c:strRef>
              <c:f>Blad1!$D$1</c:f>
              <c:strCache>
                <c:ptCount val="1"/>
                <c:pt idx="0">
                  <c:v>Zuid Nederland</c:v>
                </c:pt>
              </c:strCache>
            </c:strRef>
          </c:tx>
          <c:invertIfNegative val="0"/>
          <c:cat>
            <c:numRef>
              <c:f>Blad1!$A$2:$A$3</c:f>
              <c:numCache>
                <c:formatCode>General</c:formatCode>
                <c:ptCount val="2"/>
                <c:pt idx="0">
                  <c:v>2005</c:v>
                </c:pt>
                <c:pt idx="1">
                  <c:v>2010</c:v>
                </c:pt>
              </c:numCache>
            </c:numRef>
          </c:cat>
          <c:val>
            <c:numRef>
              <c:f>Blad1!$D$2:$D$3</c:f>
              <c:numCache>
                <c:formatCode>General</c:formatCode>
                <c:ptCount val="2"/>
                <c:pt idx="0">
                  <c:v>7</c:v>
                </c:pt>
                <c:pt idx="1">
                  <c:v>22</c:v>
                </c:pt>
              </c:numCache>
            </c:numRef>
          </c:val>
        </c:ser>
        <c:ser>
          <c:idx val="3"/>
          <c:order val="3"/>
          <c:tx>
            <c:strRef>
              <c:f>Blad1!$E$1</c:f>
              <c:strCache>
                <c:ptCount val="1"/>
                <c:pt idx="0">
                  <c:v>Curaçao</c:v>
                </c:pt>
              </c:strCache>
            </c:strRef>
          </c:tx>
          <c:invertIfNegative val="0"/>
          <c:cat>
            <c:numRef>
              <c:f>Blad1!$A$2:$A$3</c:f>
              <c:numCache>
                <c:formatCode>General</c:formatCode>
                <c:ptCount val="2"/>
                <c:pt idx="0">
                  <c:v>2005</c:v>
                </c:pt>
                <c:pt idx="1">
                  <c:v>2010</c:v>
                </c:pt>
              </c:numCache>
            </c:numRef>
          </c:cat>
          <c:val>
            <c:numRef>
              <c:f>Blad1!$E$2:$E$3</c:f>
              <c:numCache>
                <c:formatCode>General</c:formatCode>
                <c:ptCount val="2"/>
                <c:pt idx="0">
                  <c:v>1</c:v>
                </c:pt>
                <c:pt idx="1">
                  <c:v>2</c:v>
                </c:pt>
              </c:numCache>
            </c:numRef>
          </c:val>
        </c:ser>
        <c:ser>
          <c:idx val="4"/>
          <c:order val="4"/>
          <c:tx>
            <c:strRef>
              <c:f>Blad1!$F$1</c:f>
              <c:strCache>
                <c:ptCount val="1"/>
                <c:pt idx="0">
                  <c:v>Aruba</c:v>
                </c:pt>
              </c:strCache>
            </c:strRef>
          </c:tx>
          <c:invertIfNegative val="0"/>
          <c:cat>
            <c:numRef>
              <c:f>Blad1!$A$2:$A$3</c:f>
              <c:numCache>
                <c:formatCode>General</c:formatCode>
                <c:ptCount val="2"/>
                <c:pt idx="0">
                  <c:v>2005</c:v>
                </c:pt>
                <c:pt idx="1">
                  <c:v>2010</c:v>
                </c:pt>
              </c:numCache>
            </c:numRef>
          </c:cat>
          <c:val>
            <c:numRef>
              <c:f>Blad1!$F$2:$F$3</c:f>
              <c:numCache>
                <c:formatCode>General</c:formatCode>
                <c:ptCount val="2"/>
                <c:pt idx="0">
                  <c:v>0</c:v>
                </c:pt>
                <c:pt idx="1">
                  <c:v>1</c:v>
                </c:pt>
              </c:numCache>
            </c:numRef>
          </c:val>
        </c:ser>
        <c:ser>
          <c:idx val="5"/>
          <c:order val="5"/>
          <c:tx>
            <c:strRef>
              <c:f>Blad1!$G$1</c:f>
              <c:strCache>
                <c:ptCount val="1"/>
                <c:pt idx="0">
                  <c:v>Suriname</c:v>
                </c:pt>
              </c:strCache>
            </c:strRef>
          </c:tx>
          <c:invertIfNegative val="0"/>
          <c:cat>
            <c:numRef>
              <c:f>Blad1!$A$2:$A$3</c:f>
              <c:numCache>
                <c:formatCode>General</c:formatCode>
                <c:ptCount val="2"/>
                <c:pt idx="0">
                  <c:v>2005</c:v>
                </c:pt>
                <c:pt idx="1">
                  <c:v>2010</c:v>
                </c:pt>
              </c:numCache>
            </c:numRef>
          </c:cat>
          <c:val>
            <c:numRef>
              <c:f>Blad1!$G$2:$G$3</c:f>
              <c:numCache>
                <c:formatCode>General</c:formatCode>
                <c:ptCount val="2"/>
                <c:pt idx="0">
                  <c:v>0</c:v>
                </c:pt>
                <c:pt idx="1">
                  <c:v>1</c:v>
                </c:pt>
              </c:numCache>
            </c:numRef>
          </c:val>
        </c:ser>
        <c:dLbls>
          <c:showLegendKey val="0"/>
          <c:showVal val="0"/>
          <c:showCatName val="0"/>
          <c:showSerName val="0"/>
          <c:showPercent val="0"/>
          <c:showBubbleSize val="0"/>
        </c:dLbls>
        <c:gapWidth val="150"/>
        <c:shape val="box"/>
        <c:axId val="220992640"/>
        <c:axId val="220994560"/>
        <c:axId val="0"/>
      </c:bar3DChart>
      <c:catAx>
        <c:axId val="220992640"/>
        <c:scaling>
          <c:orientation val="minMax"/>
        </c:scaling>
        <c:delete val="0"/>
        <c:axPos val="b"/>
        <c:title>
          <c:tx>
            <c:rich>
              <a:bodyPr/>
              <a:lstStyle/>
              <a:p>
                <a:pPr>
                  <a:defRPr sz="1400" b="0"/>
                </a:pPr>
                <a:r>
                  <a:rPr lang="nl-NL" sz="1400" b="0" dirty="0" smtClean="0"/>
                  <a:t>Jaar</a:t>
                </a:r>
                <a:endParaRPr lang="nl-NL" sz="1400" b="0" dirty="0"/>
              </a:p>
            </c:rich>
          </c:tx>
          <c:layout>
            <c:manualLayout>
              <c:xMode val="edge"/>
              <c:yMode val="edge"/>
              <c:x val="0.84221915579340101"/>
              <c:y val="0.7135933395385009"/>
            </c:manualLayout>
          </c:layout>
          <c:overlay val="0"/>
        </c:title>
        <c:numFmt formatCode="General" sourceLinked="1"/>
        <c:majorTickMark val="out"/>
        <c:minorTickMark val="none"/>
        <c:tickLblPos val="nextTo"/>
        <c:crossAx val="220994560"/>
        <c:crosses val="autoZero"/>
        <c:auto val="1"/>
        <c:lblAlgn val="ctr"/>
        <c:lblOffset val="100"/>
        <c:noMultiLvlLbl val="0"/>
      </c:catAx>
      <c:valAx>
        <c:axId val="220994560"/>
        <c:scaling>
          <c:orientation val="minMax"/>
        </c:scaling>
        <c:delete val="0"/>
        <c:axPos val="l"/>
        <c:majorGridlines/>
        <c:title>
          <c:tx>
            <c:rich>
              <a:bodyPr rot="0" vert="horz"/>
              <a:lstStyle/>
              <a:p>
                <a:pPr algn="r">
                  <a:defRPr sz="1400" b="0"/>
                </a:pPr>
                <a:r>
                  <a:rPr lang="nl-NL" sz="1400" b="0" dirty="0" smtClean="0"/>
                  <a:t>Aantal </a:t>
                </a:r>
              </a:p>
              <a:p>
                <a:pPr algn="r">
                  <a:defRPr sz="1400" b="0"/>
                </a:pPr>
                <a:r>
                  <a:rPr lang="nl-NL" sz="1400" b="0" dirty="0" smtClean="0"/>
                  <a:t>opleiders</a:t>
                </a:r>
              </a:p>
              <a:p>
                <a:pPr algn="r">
                  <a:defRPr sz="1400" b="0"/>
                </a:pPr>
                <a:r>
                  <a:rPr lang="nl-NL" sz="1400" b="0" dirty="0" smtClean="0"/>
                  <a:t>(in eenheden)</a:t>
                </a:r>
                <a:endParaRPr lang="nl-NL" sz="1400" b="0" dirty="0"/>
              </a:p>
            </c:rich>
          </c:tx>
          <c:layout>
            <c:manualLayout>
              <c:xMode val="edge"/>
              <c:yMode val="edge"/>
              <c:x val="3.6466692373428936E-2"/>
              <c:y val="0.16378429928722513"/>
            </c:manualLayout>
          </c:layout>
          <c:overlay val="0"/>
        </c:title>
        <c:numFmt formatCode="General" sourceLinked="1"/>
        <c:majorTickMark val="out"/>
        <c:minorTickMark val="none"/>
        <c:tickLblPos val="nextTo"/>
        <c:crossAx val="220992640"/>
        <c:crosses val="autoZero"/>
        <c:crossBetween val="between"/>
      </c:valAx>
    </c:plotArea>
    <c:legend>
      <c:legendPos val="b"/>
      <c:layout>
        <c:manualLayout>
          <c:xMode val="edge"/>
          <c:yMode val="edge"/>
          <c:x val="0"/>
          <c:y val="0.83360802187377436"/>
          <c:w val="0.97777222679617315"/>
          <c:h val="0.16639197812622561"/>
        </c:manualLayout>
      </c:layout>
      <c:overlay val="0"/>
      <c:txPr>
        <a:bodyPr/>
        <a:lstStyle/>
        <a:p>
          <a:pPr>
            <a:defRPr sz="1400"/>
          </a:pPr>
          <a:endParaRPr lang="nl-NL"/>
        </a:p>
      </c:txPr>
    </c:legend>
    <c:plotVisOnly val="1"/>
    <c:dispBlanksAs val="gap"/>
    <c:showDLblsOverMax val="0"/>
  </c:chart>
  <c:txPr>
    <a:bodyPr/>
    <a:lstStyle/>
    <a:p>
      <a:pPr>
        <a:defRPr sz="1800"/>
      </a:pPr>
      <a:endParaRPr lang="nl-NL"/>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1A3A8E-10FE-494C-BFEF-F77B97C292C6}" type="doc">
      <dgm:prSet loTypeId="urn:microsoft.com/office/officeart/2005/8/layout/orgChart1" loCatId="hierarchy" qsTypeId="urn:microsoft.com/office/officeart/2005/8/quickstyle/3d1" qsCatId="3D" csTypeId="urn:microsoft.com/office/officeart/2005/8/colors/colorful1" csCatId="colorful" phldr="1"/>
      <dgm:spPr/>
      <dgm:t>
        <a:bodyPr/>
        <a:lstStyle/>
        <a:p>
          <a:endParaRPr lang="nl-NL"/>
        </a:p>
      </dgm:t>
    </dgm:pt>
    <dgm:pt modelId="{749138BE-E5A7-444B-A855-BE147A8B37A0}" type="asst">
      <dgm:prSet phldrT="[Tekst]" custT="1"/>
      <dgm:spPr/>
      <dgm:t>
        <a:bodyPr/>
        <a:lstStyle/>
        <a:p>
          <a:r>
            <a:rPr lang="nl-NL" sz="1000" b="1" dirty="0" smtClean="0">
              <a:latin typeface="Arial" pitchFamily="34" charset="0"/>
              <a:cs typeface="Arial" pitchFamily="34" charset="0"/>
            </a:rPr>
            <a:t>STEUNPUNT</a:t>
          </a:r>
          <a:endParaRPr lang="nl-NL" sz="1000" b="1" dirty="0">
            <a:latin typeface="Arial" pitchFamily="34" charset="0"/>
            <a:cs typeface="Arial" pitchFamily="34" charset="0"/>
          </a:endParaRPr>
        </a:p>
      </dgm:t>
    </dgm:pt>
    <dgm:pt modelId="{12263B93-E057-4A21-9716-02AECF74F7E6}" type="parTrans" cxnId="{C2993FCE-F0B9-4E95-B50C-9D5F0C5E7085}">
      <dgm:prSet/>
      <dgm:spPr/>
      <dgm:t>
        <a:bodyPr/>
        <a:lstStyle/>
        <a:p>
          <a:endParaRPr lang="nl-NL" sz="1000" b="1">
            <a:latin typeface="Arial" pitchFamily="34" charset="0"/>
            <a:cs typeface="Arial" pitchFamily="34" charset="0"/>
          </a:endParaRPr>
        </a:p>
      </dgm:t>
    </dgm:pt>
    <dgm:pt modelId="{F5225343-2631-485F-A461-D124A8561028}" type="sibTrans" cxnId="{C2993FCE-F0B9-4E95-B50C-9D5F0C5E7085}">
      <dgm:prSet/>
      <dgm:spPr/>
      <dgm:t>
        <a:bodyPr/>
        <a:lstStyle/>
        <a:p>
          <a:endParaRPr lang="nl-NL" sz="1000">
            <a:latin typeface="Arial" pitchFamily="34" charset="0"/>
            <a:cs typeface="Arial" pitchFamily="34" charset="0"/>
          </a:endParaRPr>
        </a:p>
      </dgm:t>
    </dgm:pt>
    <dgm:pt modelId="{840B0300-86AE-46A3-BACF-E5A7583DF2D6}">
      <dgm:prSet phldrT="[Tekst]" custT="1"/>
      <dgm:spPr/>
      <dgm:t>
        <a:bodyPr/>
        <a:lstStyle/>
        <a:p>
          <a:r>
            <a:rPr lang="nl-NL" sz="1000" b="1" dirty="0" smtClean="0">
              <a:latin typeface="Arial" pitchFamily="34" charset="0"/>
              <a:cs typeface="Arial" pitchFamily="34" charset="0"/>
            </a:rPr>
            <a:t>VOLGSCHOLEN</a:t>
          </a:r>
          <a:endParaRPr lang="nl-NL" sz="1000" b="1" dirty="0">
            <a:latin typeface="Arial" pitchFamily="34" charset="0"/>
            <a:cs typeface="Arial" pitchFamily="34" charset="0"/>
          </a:endParaRPr>
        </a:p>
      </dgm:t>
    </dgm:pt>
    <dgm:pt modelId="{6D9A5E02-E058-4D51-956D-884643E58A22}" type="parTrans" cxnId="{BE8F0CC2-DEDE-4563-8BEA-411DC9B01841}">
      <dgm:prSet/>
      <dgm:spPr/>
      <dgm:t>
        <a:bodyPr/>
        <a:lstStyle/>
        <a:p>
          <a:endParaRPr lang="nl-NL" sz="1000" b="1">
            <a:latin typeface="Arial" pitchFamily="34" charset="0"/>
            <a:cs typeface="Arial" pitchFamily="34" charset="0"/>
          </a:endParaRPr>
        </a:p>
      </dgm:t>
    </dgm:pt>
    <dgm:pt modelId="{4B5E3596-E890-4FEA-B52C-8BE75277EFAB}" type="sibTrans" cxnId="{BE8F0CC2-DEDE-4563-8BEA-411DC9B01841}">
      <dgm:prSet/>
      <dgm:spPr/>
      <dgm:t>
        <a:bodyPr/>
        <a:lstStyle/>
        <a:p>
          <a:endParaRPr lang="nl-NL" sz="1000">
            <a:latin typeface="Arial" pitchFamily="34" charset="0"/>
            <a:cs typeface="Arial" pitchFamily="34" charset="0"/>
          </a:endParaRPr>
        </a:p>
      </dgm:t>
    </dgm:pt>
    <dgm:pt modelId="{B96EDBA8-5798-4161-9377-4D7B3CFB99D1}" type="asst">
      <dgm:prSet custT="1"/>
      <dgm:spPr/>
      <dgm:t>
        <a:bodyPr/>
        <a:lstStyle/>
        <a:p>
          <a:r>
            <a:rPr lang="nl-NL" sz="1000" b="1" dirty="0" smtClean="0">
              <a:latin typeface="Arial" pitchFamily="34" charset="0"/>
              <a:cs typeface="Arial" pitchFamily="34" charset="0"/>
            </a:rPr>
            <a:t>UITGEVERIJ</a:t>
          </a:r>
          <a:endParaRPr lang="nl-NL" sz="1000" b="1" dirty="0">
            <a:latin typeface="Arial" pitchFamily="34" charset="0"/>
            <a:cs typeface="Arial" pitchFamily="34" charset="0"/>
          </a:endParaRPr>
        </a:p>
      </dgm:t>
    </dgm:pt>
    <dgm:pt modelId="{E14CAD9D-C8CE-4355-ABB0-F8B747DB8A55}" type="parTrans" cxnId="{88ED9E39-010B-44E6-98D9-10203661F9F5}">
      <dgm:prSet/>
      <dgm:spPr/>
      <dgm:t>
        <a:bodyPr/>
        <a:lstStyle/>
        <a:p>
          <a:endParaRPr lang="nl-NL" sz="1000" b="1">
            <a:latin typeface="Arial" pitchFamily="34" charset="0"/>
            <a:cs typeface="Arial" pitchFamily="34" charset="0"/>
          </a:endParaRPr>
        </a:p>
      </dgm:t>
    </dgm:pt>
    <dgm:pt modelId="{764437D5-2155-4EE7-AD53-9308ADAAB15F}" type="sibTrans" cxnId="{88ED9E39-010B-44E6-98D9-10203661F9F5}">
      <dgm:prSet/>
      <dgm:spPr/>
      <dgm:t>
        <a:bodyPr/>
        <a:lstStyle/>
        <a:p>
          <a:endParaRPr lang="nl-NL" sz="1000">
            <a:latin typeface="Arial" pitchFamily="34" charset="0"/>
            <a:cs typeface="Arial" pitchFamily="34" charset="0"/>
          </a:endParaRPr>
        </a:p>
      </dgm:t>
    </dgm:pt>
    <dgm:pt modelId="{E284C664-2C89-47D0-B058-889D579910DF}" type="asst">
      <dgm:prSet custT="1"/>
      <dgm:spPr/>
      <dgm:t>
        <a:bodyPr/>
        <a:lstStyle/>
        <a:p>
          <a:r>
            <a:rPr lang="nl-NL" sz="1000" b="1" dirty="0" smtClean="0">
              <a:latin typeface="Arial" pitchFamily="34" charset="0"/>
              <a:cs typeface="Arial" pitchFamily="34" charset="0"/>
            </a:rPr>
            <a:t>advies opleiders</a:t>
          </a:r>
          <a:endParaRPr lang="nl-NL" sz="1000" b="1" dirty="0">
            <a:latin typeface="Arial" pitchFamily="34" charset="0"/>
            <a:cs typeface="Arial" pitchFamily="34" charset="0"/>
          </a:endParaRPr>
        </a:p>
      </dgm:t>
    </dgm:pt>
    <dgm:pt modelId="{26247FA7-2DCC-4A05-975E-D9633E8E8572}" type="parTrans" cxnId="{B9A23A4A-D0D4-4474-8F3E-2B22104B2BC4}">
      <dgm:prSet/>
      <dgm:spPr/>
      <dgm:t>
        <a:bodyPr/>
        <a:lstStyle/>
        <a:p>
          <a:endParaRPr lang="nl-NL" sz="1000" b="1">
            <a:latin typeface="Arial" pitchFamily="34" charset="0"/>
            <a:cs typeface="Arial" pitchFamily="34" charset="0"/>
          </a:endParaRPr>
        </a:p>
      </dgm:t>
    </dgm:pt>
    <dgm:pt modelId="{9932CDCD-C65C-444C-B93D-C3697E4B7A00}" type="sibTrans" cxnId="{B9A23A4A-D0D4-4474-8F3E-2B22104B2BC4}">
      <dgm:prSet/>
      <dgm:spPr/>
      <dgm:t>
        <a:bodyPr/>
        <a:lstStyle/>
        <a:p>
          <a:endParaRPr lang="nl-NL" sz="1000">
            <a:latin typeface="Arial" pitchFamily="34" charset="0"/>
            <a:cs typeface="Arial" pitchFamily="34" charset="0"/>
          </a:endParaRPr>
        </a:p>
      </dgm:t>
    </dgm:pt>
    <dgm:pt modelId="{FD3AC1D1-3680-475D-9D70-F3B7D18B671E}" type="asst">
      <dgm:prSet custT="1"/>
      <dgm:spPr/>
      <dgm:t>
        <a:bodyPr/>
        <a:lstStyle/>
        <a:p>
          <a:r>
            <a:rPr lang="nl-NL" sz="1000" b="1" dirty="0" smtClean="0">
              <a:latin typeface="Arial" pitchFamily="34" charset="0"/>
              <a:cs typeface="Arial" pitchFamily="34" charset="0"/>
            </a:rPr>
            <a:t>voorlichting</a:t>
          </a:r>
          <a:endParaRPr lang="nl-NL" sz="1000" b="1" dirty="0">
            <a:latin typeface="Arial" pitchFamily="34" charset="0"/>
            <a:cs typeface="Arial" pitchFamily="34" charset="0"/>
          </a:endParaRPr>
        </a:p>
      </dgm:t>
    </dgm:pt>
    <dgm:pt modelId="{42888AC1-9754-486A-AE3D-46EE158FEFBA}" type="parTrans" cxnId="{56087EB5-C199-4935-AF44-7CED1BB4888A}">
      <dgm:prSet/>
      <dgm:spPr/>
      <dgm:t>
        <a:bodyPr/>
        <a:lstStyle/>
        <a:p>
          <a:endParaRPr lang="nl-NL" sz="1000" b="1">
            <a:latin typeface="Arial" pitchFamily="34" charset="0"/>
            <a:cs typeface="Arial" pitchFamily="34" charset="0"/>
          </a:endParaRPr>
        </a:p>
      </dgm:t>
    </dgm:pt>
    <dgm:pt modelId="{5AA07885-0F9F-4E7F-97F6-6EE01445A7D7}" type="sibTrans" cxnId="{56087EB5-C199-4935-AF44-7CED1BB4888A}">
      <dgm:prSet/>
      <dgm:spPr/>
      <dgm:t>
        <a:bodyPr/>
        <a:lstStyle/>
        <a:p>
          <a:endParaRPr lang="nl-NL" sz="1000">
            <a:latin typeface="Arial" pitchFamily="34" charset="0"/>
            <a:cs typeface="Arial" pitchFamily="34" charset="0"/>
          </a:endParaRPr>
        </a:p>
      </dgm:t>
    </dgm:pt>
    <dgm:pt modelId="{7E060E2F-2415-436E-9C8A-B3C814BBE885}" type="asst">
      <dgm:prSet custT="1"/>
      <dgm:spPr/>
      <dgm:t>
        <a:bodyPr/>
        <a:lstStyle/>
        <a:p>
          <a:r>
            <a:rPr lang="nl-NL" sz="1000" b="1" dirty="0" smtClean="0">
              <a:latin typeface="Arial" pitchFamily="34" charset="0"/>
              <a:cs typeface="Arial" pitchFamily="34" charset="0"/>
            </a:rPr>
            <a:t>innovatie</a:t>
          </a:r>
          <a:endParaRPr lang="nl-NL" sz="1000" b="1" dirty="0">
            <a:latin typeface="Arial" pitchFamily="34" charset="0"/>
            <a:cs typeface="Arial" pitchFamily="34" charset="0"/>
          </a:endParaRPr>
        </a:p>
      </dgm:t>
    </dgm:pt>
    <dgm:pt modelId="{056CCEA5-A4BA-4E1E-B1CF-47B2E418D344}" type="parTrans" cxnId="{7A1D603A-9081-4FDB-B94B-CBF601B77E74}">
      <dgm:prSet/>
      <dgm:spPr/>
      <dgm:t>
        <a:bodyPr/>
        <a:lstStyle/>
        <a:p>
          <a:endParaRPr lang="nl-NL" sz="1000" b="1">
            <a:latin typeface="Arial" pitchFamily="34" charset="0"/>
            <a:cs typeface="Arial" pitchFamily="34" charset="0"/>
          </a:endParaRPr>
        </a:p>
      </dgm:t>
    </dgm:pt>
    <dgm:pt modelId="{5B619334-9D2C-48A7-9779-504AF59F05AA}" type="sibTrans" cxnId="{7A1D603A-9081-4FDB-B94B-CBF601B77E74}">
      <dgm:prSet/>
      <dgm:spPr/>
      <dgm:t>
        <a:bodyPr/>
        <a:lstStyle/>
        <a:p>
          <a:endParaRPr lang="nl-NL" sz="1000">
            <a:latin typeface="Arial" pitchFamily="34" charset="0"/>
            <a:cs typeface="Arial" pitchFamily="34" charset="0"/>
          </a:endParaRPr>
        </a:p>
      </dgm:t>
    </dgm:pt>
    <dgm:pt modelId="{42D4C0E8-D074-4D16-82B2-52382DAF49E0}" type="asst">
      <dgm:prSet custT="1"/>
      <dgm:spPr/>
      <dgm:t>
        <a:bodyPr/>
        <a:lstStyle/>
        <a:p>
          <a:r>
            <a:rPr lang="nl-NL" sz="1000" b="1" dirty="0" smtClean="0">
              <a:latin typeface="Arial" pitchFamily="34" charset="0"/>
              <a:cs typeface="Arial" pitchFamily="34" charset="0"/>
            </a:rPr>
            <a:t>mediabeheer</a:t>
          </a:r>
          <a:endParaRPr lang="nl-NL" sz="1000" b="1" dirty="0">
            <a:latin typeface="Arial" pitchFamily="34" charset="0"/>
            <a:cs typeface="Arial" pitchFamily="34" charset="0"/>
          </a:endParaRPr>
        </a:p>
      </dgm:t>
    </dgm:pt>
    <dgm:pt modelId="{E3B88C96-EEC8-40A7-8E7C-6BC306F0EC00}" type="parTrans" cxnId="{C86454B5-11AF-4D0E-AF93-FB98A5132278}">
      <dgm:prSet/>
      <dgm:spPr/>
      <dgm:t>
        <a:bodyPr/>
        <a:lstStyle/>
        <a:p>
          <a:endParaRPr lang="nl-NL" sz="1000" b="1">
            <a:latin typeface="Arial" pitchFamily="34" charset="0"/>
            <a:cs typeface="Arial" pitchFamily="34" charset="0"/>
          </a:endParaRPr>
        </a:p>
      </dgm:t>
    </dgm:pt>
    <dgm:pt modelId="{F8B39D61-3EA6-400C-BA57-DDF5B75C3870}" type="sibTrans" cxnId="{C86454B5-11AF-4D0E-AF93-FB98A5132278}">
      <dgm:prSet/>
      <dgm:spPr/>
      <dgm:t>
        <a:bodyPr/>
        <a:lstStyle/>
        <a:p>
          <a:endParaRPr lang="nl-NL" sz="1000">
            <a:latin typeface="Arial" pitchFamily="34" charset="0"/>
            <a:cs typeface="Arial" pitchFamily="34" charset="0"/>
          </a:endParaRPr>
        </a:p>
      </dgm:t>
    </dgm:pt>
    <dgm:pt modelId="{DA733294-EC32-4679-A422-BA17DDB4C50B}" type="asst">
      <dgm:prSet custT="1"/>
      <dgm:spPr/>
      <dgm:t>
        <a:bodyPr/>
        <a:lstStyle/>
        <a:p>
          <a:r>
            <a:rPr lang="nl-NL" sz="1000" b="1" dirty="0" smtClean="0">
              <a:latin typeface="Arial" pitchFamily="34" charset="0"/>
              <a:cs typeface="Arial" pitchFamily="34" charset="0"/>
            </a:rPr>
            <a:t>samenstellen lesmateriaal</a:t>
          </a:r>
          <a:endParaRPr lang="nl-NL" sz="1000" b="1" dirty="0">
            <a:latin typeface="Arial" pitchFamily="34" charset="0"/>
            <a:cs typeface="Arial" pitchFamily="34" charset="0"/>
          </a:endParaRPr>
        </a:p>
      </dgm:t>
    </dgm:pt>
    <dgm:pt modelId="{4094DD49-793F-4734-B997-1CA6C641827F}" type="parTrans" cxnId="{22BA8F11-337D-4B7C-9F75-2A4AA0C8BA8E}">
      <dgm:prSet/>
      <dgm:spPr/>
      <dgm:t>
        <a:bodyPr/>
        <a:lstStyle/>
        <a:p>
          <a:endParaRPr lang="nl-NL" sz="1000" b="1">
            <a:latin typeface="Arial" pitchFamily="34" charset="0"/>
            <a:cs typeface="Arial" pitchFamily="34" charset="0"/>
          </a:endParaRPr>
        </a:p>
      </dgm:t>
    </dgm:pt>
    <dgm:pt modelId="{BC959155-9CB1-4B6C-8754-19531FA40AF5}" type="sibTrans" cxnId="{22BA8F11-337D-4B7C-9F75-2A4AA0C8BA8E}">
      <dgm:prSet/>
      <dgm:spPr/>
      <dgm:t>
        <a:bodyPr/>
        <a:lstStyle/>
        <a:p>
          <a:endParaRPr lang="nl-NL" sz="1000">
            <a:latin typeface="Arial" pitchFamily="34" charset="0"/>
            <a:cs typeface="Arial" pitchFamily="34" charset="0"/>
          </a:endParaRPr>
        </a:p>
      </dgm:t>
    </dgm:pt>
    <dgm:pt modelId="{749BEA21-F138-419A-B66E-3E50B30108D6}" type="asst">
      <dgm:prSet custT="1"/>
      <dgm:spPr/>
      <dgm:t>
        <a:bodyPr/>
        <a:lstStyle/>
        <a:p>
          <a:r>
            <a:rPr lang="nl-NL" sz="1000" b="1" dirty="0" smtClean="0">
              <a:latin typeface="Arial" pitchFamily="34" charset="0"/>
              <a:cs typeface="Arial" pitchFamily="34" charset="0"/>
            </a:rPr>
            <a:t>produceren lesmateriaal</a:t>
          </a:r>
          <a:endParaRPr lang="nl-NL" sz="1000" b="1" dirty="0">
            <a:latin typeface="Arial" pitchFamily="34" charset="0"/>
            <a:cs typeface="Arial" pitchFamily="34" charset="0"/>
          </a:endParaRPr>
        </a:p>
      </dgm:t>
    </dgm:pt>
    <dgm:pt modelId="{3ED8510F-470C-4CA4-8844-83E5532F492B}" type="parTrans" cxnId="{972C178E-1B0D-4391-B937-79D83D08D74E}">
      <dgm:prSet/>
      <dgm:spPr/>
      <dgm:t>
        <a:bodyPr/>
        <a:lstStyle/>
        <a:p>
          <a:endParaRPr lang="nl-NL" sz="1000" b="1">
            <a:latin typeface="Arial" pitchFamily="34" charset="0"/>
            <a:cs typeface="Arial" pitchFamily="34" charset="0"/>
          </a:endParaRPr>
        </a:p>
      </dgm:t>
    </dgm:pt>
    <dgm:pt modelId="{5FEA3D62-D2D0-41BD-84E2-B3E0E5EC1398}" type="sibTrans" cxnId="{972C178E-1B0D-4391-B937-79D83D08D74E}">
      <dgm:prSet/>
      <dgm:spPr/>
      <dgm:t>
        <a:bodyPr/>
        <a:lstStyle/>
        <a:p>
          <a:endParaRPr lang="nl-NL" sz="1000">
            <a:latin typeface="Arial" pitchFamily="34" charset="0"/>
            <a:cs typeface="Arial" pitchFamily="34" charset="0"/>
          </a:endParaRPr>
        </a:p>
      </dgm:t>
    </dgm:pt>
    <dgm:pt modelId="{BF0755BA-D597-4262-8050-36447F9F6EF7}">
      <dgm:prSet custT="1"/>
      <dgm:spPr/>
      <dgm:t>
        <a:bodyPr/>
        <a:lstStyle/>
        <a:p>
          <a:r>
            <a:rPr lang="nl-NL" sz="1000" b="1" dirty="0" smtClean="0">
              <a:latin typeface="Arial" pitchFamily="34" charset="0"/>
              <a:cs typeface="Arial" pitchFamily="34" charset="0"/>
            </a:rPr>
            <a:t>verzenden lesmateriaal</a:t>
          </a:r>
          <a:endParaRPr lang="nl-NL" sz="1000" b="1" dirty="0">
            <a:latin typeface="Arial" pitchFamily="34" charset="0"/>
            <a:cs typeface="Arial" pitchFamily="34" charset="0"/>
          </a:endParaRPr>
        </a:p>
      </dgm:t>
    </dgm:pt>
    <dgm:pt modelId="{6D1AB0FD-75DE-4E1D-BE40-4084D447866C}" type="parTrans" cxnId="{53827FB5-ABCD-4148-872C-D2C3EEDFE05F}">
      <dgm:prSet/>
      <dgm:spPr/>
      <dgm:t>
        <a:bodyPr/>
        <a:lstStyle/>
        <a:p>
          <a:endParaRPr lang="nl-NL" sz="1000" b="1">
            <a:latin typeface="Arial" pitchFamily="34" charset="0"/>
            <a:cs typeface="Arial" pitchFamily="34" charset="0"/>
          </a:endParaRPr>
        </a:p>
      </dgm:t>
    </dgm:pt>
    <dgm:pt modelId="{B3FB6A52-9989-4D60-96EA-87F72AF07953}" type="sibTrans" cxnId="{53827FB5-ABCD-4148-872C-D2C3EEDFE05F}">
      <dgm:prSet/>
      <dgm:spPr/>
      <dgm:t>
        <a:bodyPr/>
        <a:lstStyle/>
        <a:p>
          <a:endParaRPr lang="nl-NL" sz="1000">
            <a:latin typeface="Arial" pitchFamily="34" charset="0"/>
            <a:cs typeface="Arial" pitchFamily="34" charset="0"/>
          </a:endParaRPr>
        </a:p>
      </dgm:t>
    </dgm:pt>
    <dgm:pt modelId="{191BDE3A-8D18-4A71-B841-D3A4B5942D82}">
      <dgm:prSet phldrT="[Tekst]" custT="1"/>
      <dgm:spPr/>
      <dgm:t>
        <a:bodyPr/>
        <a:lstStyle/>
        <a:p>
          <a:r>
            <a:rPr lang="nl-NL" sz="1000" b="1" dirty="0" smtClean="0">
              <a:latin typeface="Arial" pitchFamily="34" charset="0"/>
              <a:cs typeface="Arial" pitchFamily="34" charset="0"/>
            </a:rPr>
            <a:t>BESTUUR </a:t>
          </a:r>
        </a:p>
        <a:p>
          <a:r>
            <a:rPr lang="nl-NL" sz="1000" b="1" dirty="0" smtClean="0">
              <a:latin typeface="Arial" pitchFamily="34" charset="0"/>
              <a:cs typeface="Arial" pitchFamily="34" charset="0"/>
            </a:rPr>
            <a:t>4 kernscholen</a:t>
          </a:r>
          <a:endParaRPr lang="nl-NL" sz="1000" b="1" dirty="0">
            <a:latin typeface="Arial" pitchFamily="34" charset="0"/>
            <a:cs typeface="Arial" pitchFamily="34" charset="0"/>
          </a:endParaRPr>
        </a:p>
      </dgm:t>
    </dgm:pt>
    <dgm:pt modelId="{639524E2-5AC8-4462-8081-F4D3E3ABE205}" type="sibTrans" cxnId="{54919526-81AB-4D03-9F04-9D8787648239}">
      <dgm:prSet/>
      <dgm:spPr/>
      <dgm:t>
        <a:bodyPr/>
        <a:lstStyle/>
        <a:p>
          <a:endParaRPr lang="nl-NL" sz="1000">
            <a:latin typeface="Arial" pitchFamily="34" charset="0"/>
            <a:cs typeface="Arial" pitchFamily="34" charset="0"/>
          </a:endParaRPr>
        </a:p>
      </dgm:t>
    </dgm:pt>
    <dgm:pt modelId="{DF932007-5676-4E96-8FA2-702A5BB0FCE2}" type="parTrans" cxnId="{54919526-81AB-4D03-9F04-9D8787648239}">
      <dgm:prSet/>
      <dgm:spPr/>
      <dgm:t>
        <a:bodyPr/>
        <a:lstStyle/>
        <a:p>
          <a:endParaRPr lang="nl-NL" sz="1000">
            <a:latin typeface="Arial" pitchFamily="34" charset="0"/>
            <a:cs typeface="Arial" pitchFamily="34" charset="0"/>
          </a:endParaRPr>
        </a:p>
      </dgm:t>
    </dgm:pt>
    <dgm:pt modelId="{4E24ACC2-0B91-4D51-A0C8-73A7D0144F1C}">
      <dgm:prSet custT="1"/>
      <dgm:spPr/>
      <dgm:t>
        <a:bodyPr/>
        <a:lstStyle/>
        <a:p>
          <a:r>
            <a:rPr lang="nl-NL" sz="1000" b="1" dirty="0" smtClean="0">
              <a:latin typeface="Arial" pitchFamily="34" charset="0"/>
              <a:cs typeface="Arial" pitchFamily="34" charset="0"/>
            </a:rPr>
            <a:t>EXAMENBUREAU</a:t>
          </a:r>
          <a:endParaRPr lang="nl-NL" sz="1000" b="1" dirty="0">
            <a:latin typeface="Arial" pitchFamily="34" charset="0"/>
            <a:cs typeface="Arial" pitchFamily="34" charset="0"/>
          </a:endParaRPr>
        </a:p>
      </dgm:t>
    </dgm:pt>
    <dgm:pt modelId="{E1AB7BEC-6A97-4A73-95A2-EF335A7A4727}" type="parTrans" cxnId="{E8D34631-EE09-4475-86A1-B2D39C5D25C8}">
      <dgm:prSet/>
      <dgm:spPr/>
      <dgm:t>
        <a:bodyPr/>
        <a:lstStyle/>
        <a:p>
          <a:endParaRPr lang="nl-NL" sz="1000">
            <a:latin typeface="Arial" pitchFamily="34" charset="0"/>
            <a:cs typeface="Arial" pitchFamily="34" charset="0"/>
          </a:endParaRPr>
        </a:p>
      </dgm:t>
    </dgm:pt>
    <dgm:pt modelId="{392C3F1D-B0E5-4EA0-BF22-A92E534404DF}" type="sibTrans" cxnId="{E8D34631-EE09-4475-86A1-B2D39C5D25C8}">
      <dgm:prSet/>
      <dgm:spPr/>
      <dgm:t>
        <a:bodyPr/>
        <a:lstStyle/>
        <a:p>
          <a:endParaRPr lang="nl-NL" sz="1000">
            <a:latin typeface="Arial" pitchFamily="34" charset="0"/>
            <a:cs typeface="Arial" pitchFamily="34" charset="0"/>
          </a:endParaRPr>
        </a:p>
      </dgm:t>
    </dgm:pt>
    <dgm:pt modelId="{AEB7F114-EC8F-4DA3-B893-50F6C9344922}" type="pres">
      <dgm:prSet presAssocID="{491A3A8E-10FE-494C-BFEF-F77B97C292C6}" presName="hierChild1" presStyleCnt="0">
        <dgm:presLayoutVars>
          <dgm:orgChart val="1"/>
          <dgm:chPref val="1"/>
          <dgm:dir/>
          <dgm:animOne val="branch"/>
          <dgm:animLvl val="lvl"/>
          <dgm:resizeHandles/>
        </dgm:presLayoutVars>
      </dgm:prSet>
      <dgm:spPr/>
      <dgm:t>
        <a:bodyPr/>
        <a:lstStyle/>
        <a:p>
          <a:endParaRPr lang="nl-NL"/>
        </a:p>
      </dgm:t>
    </dgm:pt>
    <dgm:pt modelId="{A47B72F2-6ADD-4400-8DC4-76836D389AA3}" type="pres">
      <dgm:prSet presAssocID="{191BDE3A-8D18-4A71-B841-D3A4B5942D82}" presName="hierRoot1" presStyleCnt="0">
        <dgm:presLayoutVars>
          <dgm:hierBranch val="init"/>
        </dgm:presLayoutVars>
      </dgm:prSet>
      <dgm:spPr/>
    </dgm:pt>
    <dgm:pt modelId="{E35FDD71-D2DB-4C54-81F4-3118DA63D258}" type="pres">
      <dgm:prSet presAssocID="{191BDE3A-8D18-4A71-B841-D3A4B5942D82}" presName="rootComposite1" presStyleCnt="0"/>
      <dgm:spPr/>
    </dgm:pt>
    <dgm:pt modelId="{F24B67A1-0972-40FF-8B36-B995B77EA3C1}" type="pres">
      <dgm:prSet presAssocID="{191BDE3A-8D18-4A71-B841-D3A4B5942D82}" presName="rootText1" presStyleLbl="node0" presStyleIdx="0" presStyleCnt="2">
        <dgm:presLayoutVars>
          <dgm:chPref val="3"/>
        </dgm:presLayoutVars>
      </dgm:prSet>
      <dgm:spPr>
        <a:prstGeom prst="flowChartAlternateProcess">
          <a:avLst/>
        </a:prstGeom>
      </dgm:spPr>
      <dgm:t>
        <a:bodyPr/>
        <a:lstStyle/>
        <a:p>
          <a:endParaRPr lang="nl-NL"/>
        </a:p>
      </dgm:t>
    </dgm:pt>
    <dgm:pt modelId="{65694C71-5A9F-46DD-849D-C6E9FFA877A0}" type="pres">
      <dgm:prSet presAssocID="{191BDE3A-8D18-4A71-B841-D3A4B5942D82}" presName="rootConnector1" presStyleLbl="node1" presStyleIdx="0" presStyleCnt="0"/>
      <dgm:spPr/>
      <dgm:t>
        <a:bodyPr/>
        <a:lstStyle/>
        <a:p>
          <a:endParaRPr lang="nl-NL"/>
        </a:p>
      </dgm:t>
    </dgm:pt>
    <dgm:pt modelId="{3926DF91-71FC-45D3-8756-CE67F0177799}" type="pres">
      <dgm:prSet presAssocID="{191BDE3A-8D18-4A71-B841-D3A4B5942D82}" presName="hierChild2" presStyleCnt="0"/>
      <dgm:spPr/>
    </dgm:pt>
    <dgm:pt modelId="{28E25615-0E17-4DAD-B62E-6D252459D54D}" type="pres">
      <dgm:prSet presAssocID="{6D9A5E02-E058-4D51-956D-884643E58A22}" presName="Name37" presStyleLbl="parChTrans1D2" presStyleIdx="0" presStyleCnt="3"/>
      <dgm:spPr/>
      <dgm:t>
        <a:bodyPr/>
        <a:lstStyle/>
        <a:p>
          <a:endParaRPr lang="nl-NL"/>
        </a:p>
      </dgm:t>
    </dgm:pt>
    <dgm:pt modelId="{453CE948-F3BF-4E86-A26B-A806178323D2}" type="pres">
      <dgm:prSet presAssocID="{840B0300-86AE-46A3-BACF-E5A7583DF2D6}" presName="hierRoot2" presStyleCnt="0">
        <dgm:presLayoutVars>
          <dgm:hierBranch val="init"/>
        </dgm:presLayoutVars>
      </dgm:prSet>
      <dgm:spPr/>
    </dgm:pt>
    <dgm:pt modelId="{2F6C064B-5A23-4F95-8881-42810762484B}" type="pres">
      <dgm:prSet presAssocID="{840B0300-86AE-46A3-BACF-E5A7583DF2D6}" presName="rootComposite" presStyleCnt="0"/>
      <dgm:spPr/>
    </dgm:pt>
    <dgm:pt modelId="{16764F12-C3CC-4041-9F62-F409BBD034D2}" type="pres">
      <dgm:prSet presAssocID="{840B0300-86AE-46A3-BACF-E5A7583DF2D6}" presName="rootText" presStyleLbl="node2" presStyleIdx="0" presStyleCnt="1">
        <dgm:presLayoutVars>
          <dgm:chPref val="3"/>
        </dgm:presLayoutVars>
      </dgm:prSet>
      <dgm:spPr>
        <a:prstGeom prst="flowChartAlternateProcess">
          <a:avLst/>
        </a:prstGeom>
      </dgm:spPr>
      <dgm:t>
        <a:bodyPr/>
        <a:lstStyle/>
        <a:p>
          <a:endParaRPr lang="nl-NL"/>
        </a:p>
      </dgm:t>
    </dgm:pt>
    <dgm:pt modelId="{DF2864C9-1842-47F0-B1E6-7DF8C528BDF3}" type="pres">
      <dgm:prSet presAssocID="{840B0300-86AE-46A3-BACF-E5A7583DF2D6}" presName="rootConnector" presStyleLbl="node2" presStyleIdx="0" presStyleCnt="1"/>
      <dgm:spPr/>
      <dgm:t>
        <a:bodyPr/>
        <a:lstStyle/>
        <a:p>
          <a:endParaRPr lang="nl-NL"/>
        </a:p>
      </dgm:t>
    </dgm:pt>
    <dgm:pt modelId="{9190DAD2-3210-4D3E-95CC-CECE3F7CFB1E}" type="pres">
      <dgm:prSet presAssocID="{840B0300-86AE-46A3-BACF-E5A7583DF2D6}" presName="hierChild4" presStyleCnt="0"/>
      <dgm:spPr/>
    </dgm:pt>
    <dgm:pt modelId="{F102AA0F-6B31-45CD-ADB0-BFF099607D6F}" type="pres">
      <dgm:prSet presAssocID="{840B0300-86AE-46A3-BACF-E5A7583DF2D6}" presName="hierChild5" presStyleCnt="0"/>
      <dgm:spPr/>
    </dgm:pt>
    <dgm:pt modelId="{25C3676D-34E4-47A9-AACC-B3147FE92437}" type="pres">
      <dgm:prSet presAssocID="{191BDE3A-8D18-4A71-B841-D3A4B5942D82}" presName="hierChild3" presStyleCnt="0"/>
      <dgm:spPr/>
    </dgm:pt>
    <dgm:pt modelId="{B0C26A2E-2CEF-4F3E-BEA2-74E3358199E5}" type="pres">
      <dgm:prSet presAssocID="{12263B93-E057-4A21-9716-02AECF74F7E6}" presName="Name111" presStyleLbl="parChTrans1D2" presStyleIdx="1" presStyleCnt="3"/>
      <dgm:spPr/>
      <dgm:t>
        <a:bodyPr/>
        <a:lstStyle/>
        <a:p>
          <a:endParaRPr lang="nl-NL"/>
        </a:p>
      </dgm:t>
    </dgm:pt>
    <dgm:pt modelId="{E92887AF-2C08-40EF-AD15-601B51C8CD63}" type="pres">
      <dgm:prSet presAssocID="{749138BE-E5A7-444B-A855-BE147A8B37A0}" presName="hierRoot3" presStyleCnt="0">
        <dgm:presLayoutVars>
          <dgm:hierBranch val="init"/>
        </dgm:presLayoutVars>
      </dgm:prSet>
      <dgm:spPr/>
    </dgm:pt>
    <dgm:pt modelId="{C3EBBEDF-F90D-43B6-B07D-D44121AB0754}" type="pres">
      <dgm:prSet presAssocID="{749138BE-E5A7-444B-A855-BE147A8B37A0}" presName="rootComposite3" presStyleCnt="0"/>
      <dgm:spPr/>
    </dgm:pt>
    <dgm:pt modelId="{B48192D4-6A07-446B-94DA-F4BFB095D095}" type="pres">
      <dgm:prSet presAssocID="{749138BE-E5A7-444B-A855-BE147A8B37A0}" presName="rootText3" presStyleLbl="asst1" presStyleIdx="0" presStyleCnt="8">
        <dgm:presLayoutVars>
          <dgm:chPref val="3"/>
        </dgm:presLayoutVars>
      </dgm:prSet>
      <dgm:spPr>
        <a:prstGeom prst="flowChartAlternateProcess">
          <a:avLst/>
        </a:prstGeom>
      </dgm:spPr>
      <dgm:t>
        <a:bodyPr/>
        <a:lstStyle/>
        <a:p>
          <a:endParaRPr lang="nl-NL"/>
        </a:p>
      </dgm:t>
    </dgm:pt>
    <dgm:pt modelId="{7A80910E-8C91-4B72-BBDE-800710394D8B}" type="pres">
      <dgm:prSet presAssocID="{749138BE-E5A7-444B-A855-BE147A8B37A0}" presName="rootConnector3" presStyleLbl="asst1" presStyleIdx="0" presStyleCnt="8"/>
      <dgm:spPr/>
      <dgm:t>
        <a:bodyPr/>
        <a:lstStyle/>
        <a:p>
          <a:endParaRPr lang="nl-NL"/>
        </a:p>
      </dgm:t>
    </dgm:pt>
    <dgm:pt modelId="{7F99A763-7754-4A62-8E0D-4BCB2FCC214D}" type="pres">
      <dgm:prSet presAssocID="{749138BE-E5A7-444B-A855-BE147A8B37A0}" presName="hierChild6" presStyleCnt="0"/>
      <dgm:spPr/>
    </dgm:pt>
    <dgm:pt modelId="{05200908-95D6-45B6-B952-5603AF03ACF6}" type="pres">
      <dgm:prSet presAssocID="{749138BE-E5A7-444B-A855-BE147A8B37A0}" presName="hierChild7" presStyleCnt="0"/>
      <dgm:spPr/>
    </dgm:pt>
    <dgm:pt modelId="{DB6C9D1F-EB72-4053-86DB-D6655C489430}" type="pres">
      <dgm:prSet presAssocID="{26247FA7-2DCC-4A05-975E-D9633E8E8572}" presName="Name111" presStyleLbl="parChTrans1D3" presStyleIdx="0" presStyleCnt="6"/>
      <dgm:spPr/>
      <dgm:t>
        <a:bodyPr/>
        <a:lstStyle/>
        <a:p>
          <a:endParaRPr lang="nl-NL"/>
        </a:p>
      </dgm:t>
    </dgm:pt>
    <dgm:pt modelId="{39CDFDDE-1316-4DC2-B413-469E90940D37}" type="pres">
      <dgm:prSet presAssocID="{E284C664-2C89-47D0-B058-889D579910DF}" presName="hierRoot3" presStyleCnt="0">
        <dgm:presLayoutVars>
          <dgm:hierBranch val="init"/>
        </dgm:presLayoutVars>
      </dgm:prSet>
      <dgm:spPr/>
    </dgm:pt>
    <dgm:pt modelId="{8AC3E060-2624-4BD5-9B70-518A337335F1}" type="pres">
      <dgm:prSet presAssocID="{E284C664-2C89-47D0-B058-889D579910DF}" presName="rootComposite3" presStyleCnt="0"/>
      <dgm:spPr/>
    </dgm:pt>
    <dgm:pt modelId="{FCEB5354-5FE3-44B7-BEEB-C0C0916FD477}" type="pres">
      <dgm:prSet presAssocID="{E284C664-2C89-47D0-B058-889D579910DF}" presName="rootText3" presStyleLbl="asst1" presStyleIdx="1" presStyleCnt="8" custScaleX="130916">
        <dgm:presLayoutVars>
          <dgm:chPref val="3"/>
        </dgm:presLayoutVars>
      </dgm:prSet>
      <dgm:spPr>
        <a:prstGeom prst="flowChartAlternateProcess">
          <a:avLst/>
        </a:prstGeom>
      </dgm:spPr>
      <dgm:t>
        <a:bodyPr/>
        <a:lstStyle/>
        <a:p>
          <a:endParaRPr lang="nl-NL"/>
        </a:p>
      </dgm:t>
    </dgm:pt>
    <dgm:pt modelId="{C0D35157-7A02-410E-B111-DA4B737E54D6}" type="pres">
      <dgm:prSet presAssocID="{E284C664-2C89-47D0-B058-889D579910DF}" presName="rootConnector3" presStyleLbl="asst1" presStyleIdx="1" presStyleCnt="8"/>
      <dgm:spPr/>
      <dgm:t>
        <a:bodyPr/>
        <a:lstStyle/>
        <a:p>
          <a:endParaRPr lang="nl-NL"/>
        </a:p>
      </dgm:t>
    </dgm:pt>
    <dgm:pt modelId="{B91C4F3F-8447-4C5E-A563-5A3E6FE4B92A}" type="pres">
      <dgm:prSet presAssocID="{E284C664-2C89-47D0-B058-889D579910DF}" presName="hierChild6" presStyleCnt="0"/>
      <dgm:spPr/>
    </dgm:pt>
    <dgm:pt modelId="{A5A92502-F5E4-4998-8D02-54BF7B53646D}" type="pres">
      <dgm:prSet presAssocID="{E284C664-2C89-47D0-B058-889D579910DF}" presName="hierChild7" presStyleCnt="0"/>
      <dgm:spPr/>
    </dgm:pt>
    <dgm:pt modelId="{8B5697EB-6E2E-4DB5-8954-B95585180DD5}" type="pres">
      <dgm:prSet presAssocID="{42888AC1-9754-486A-AE3D-46EE158FEFBA}" presName="Name111" presStyleLbl="parChTrans1D3" presStyleIdx="1" presStyleCnt="6"/>
      <dgm:spPr/>
      <dgm:t>
        <a:bodyPr/>
        <a:lstStyle/>
        <a:p>
          <a:endParaRPr lang="nl-NL"/>
        </a:p>
      </dgm:t>
    </dgm:pt>
    <dgm:pt modelId="{9BF3D1FE-12DA-4C1C-84BD-991CBE25252B}" type="pres">
      <dgm:prSet presAssocID="{FD3AC1D1-3680-475D-9D70-F3B7D18B671E}" presName="hierRoot3" presStyleCnt="0">
        <dgm:presLayoutVars>
          <dgm:hierBranch val="init"/>
        </dgm:presLayoutVars>
      </dgm:prSet>
      <dgm:spPr/>
    </dgm:pt>
    <dgm:pt modelId="{4196A7D9-5B86-498B-B571-B0353C5F79B6}" type="pres">
      <dgm:prSet presAssocID="{FD3AC1D1-3680-475D-9D70-F3B7D18B671E}" presName="rootComposite3" presStyleCnt="0"/>
      <dgm:spPr/>
    </dgm:pt>
    <dgm:pt modelId="{9DBC3494-B500-4D40-BE6B-D52CB560E955}" type="pres">
      <dgm:prSet presAssocID="{FD3AC1D1-3680-475D-9D70-F3B7D18B671E}" presName="rootText3" presStyleLbl="asst1" presStyleIdx="2" presStyleCnt="8" custScaleX="130985">
        <dgm:presLayoutVars>
          <dgm:chPref val="3"/>
        </dgm:presLayoutVars>
      </dgm:prSet>
      <dgm:spPr>
        <a:prstGeom prst="flowChartAlternateProcess">
          <a:avLst/>
        </a:prstGeom>
      </dgm:spPr>
      <dgm:t>
        <a:bodyPr/>
        <a:lstStyle/>
        <a:p>
          <a:endParaRPr lang="nl-NL"/>
        </a:p>
      </dgm:t>
    </dgm:pt>
    <dgm:pt modelId="{40147D64-F735-40A5-873C-70BBCC100BA4}" type="pres">
      <dgm:prSet presAssocID="{FD3AC1D1-3680-475D-9D70-F3B7D18B671E}" presName="rootConnector3" presStyleLbl="asst1" presStyleIdx="2" presStyleCnt="8"/>
      <dgm:spPr/>
      <dgm:t>
        <a:bodyPr/>
        <a:lstStyle/>
        <a:p>
          <a:endParaRPr lang="nl-NL"/>
        </a:p>
      </dgm:t>
    </dgm:pt>
    <dgm:pt modelId="{21DEFFA1-1EAA-40F4-BD5C-C832F6B3F69E}" type="pres">
      <dgm:prSet presAssocID="{FD3AC1D1-3680-475D-9D70-F3B7D18B671E}" presName="hierChild6" presStyleCnt="0"/>
      <dgm:spPr/>
    </dgm:pt>
    <dgm:pt modelId="{09509304-461E-43F8-8D06-12743F8474B7}" type="pres">
      <dgm:prSet presAssocID="{FD3AC1D1-3680-475D-9D70-F3B7D18B671E}" presName="hierChild7" presStyleCnt="0"/>
      <dgm:spPr/>
    </dgm:pt>
    <dgm:pt modelId="{46038FA9-C58B-4E0E-837C-2B36692C3453}" type="pres">
      <dgm:prSet presAssocID="{056CCEA5-A4BA-4E1E-B1CF-47B2E418D344}" presName="Name111" presStyleLbl="parChTrans1D3" presStyleIdx="2" presStyleCnt="6"/>
      <dgm:spPr/>
      <dgm:t>
        <a:bodyPr/>
        <a:lstStyle/>
        <a:p>
          <a:endParaRPr lang="nl-NL"/>
        </a:p>
      </dgm:t>
    </dgm:pt>
    <dgm:pt modelId="{E2238A17-1D88-4E98-9078-9BE46DC53D63}" type="pres">
      <dgm:prSet presAssocID="{7E060E2F-2415-436E-9C8A-B3C814BBE885}" presName="hierRoot3" presStyleCnt="0">
        <dgm:presLayoutVars>
          <dgm:hierBranch val="init"/>
        </dgm:presLayoutVars>
      </dgm:prSet>
      <dgm:spPr/>
    </dgm:pt>
    <dgm:pt modelId="{86DDBB47-AF05-4454-B8EF-7203D8E387D8}" type="pres">
      <dgm:prSet presAssocID="{7E060E2F-2415-436E-9C8A-B3C814BBE885}" presName="rootComposite3" presStyleCnt="0"/>
      <dgm:spPr/>
    </dgm:pt>
    <dgm:pt modelId="{1B2791A2-7AFC-46F0-B072-76C0C7C1F218}" type="pres">
      <dgm:prSet presAssocID="{7E060E2F-2415-436E-9C8A-B3C814BBE885}" presName="rootText3" presStyleLbl="asst1" presStyleIdx="3" presStyleCnt="8" custScaleX="130999">
        <dgm:presLayoutVars>
          <dgm:chPref val="3"/>
        </dgm:presLayoutVars>
      </dgm:prSet>
      <dgm:spPr>
        <a:prstGeom prst="flowChartAlternateProcess">
          <a:avLst/>
        </a:prstGeom>
      </dgm:spPr>
      <dgm:t>
        <a:bodyPr/>
        <a:lstStyle/>
        <a:p>
          <a:endParaRPr lang="nl-NL"/>
        </a:p>
      </dgm:t>
    </dgm:pt>
    <dgm:pt modelId="{117E754C-05B4-4A0C-9146-FB091058C16E}" type="pres">
      <dgm:prSet presAssocID="{7E060E2F-2415-436E-9C8A-B3C814BBE885}" presName="rootConnector3" presStyleLbl="asst1" presStyleIdx="3" presStyleCnt="8"/>
      <dgm:spPr/>
      <dgm:t>
        <a:bodyPr/>
        <a:lstStyle/>
        <a:p>
          <a:endParaRPr lang="nl-NL"/>
        </a:p>
      </dgm:t>
    </dgm:pt>
    <dgm:pt modelId="{32245793-425C-491B-AFC5-49B6DA24DCD4}" type="pres">
      <dgm:prSet presAssocID="{7E060E2F-2415-436E-9C8A-B3C814BBE885}" presName="hierChild6" presStyleCnt="0"/>
      <dgm:spPr/>
    </dgm:pt>
    <dgm:pt modelId="{7BEBF2AD-C8C1-416E-BDBE-6B9FA9E1F813}" type="pres">
      <dgm:prSet presAssocID="{7E060E2F-2415-436E-9C8A-B3C814BBE885}" presName="hierChild7" presStyleCnt="0"/>
      <dgm:spPr/>
    </dgm:pt>
    <dgm:pt modelId="{2B367B21-8DA1-431A-85A7-973E1D1C7ED9}" type="pres">
      <dgm:prSet presAssocID="{E3B88C96-EEC8-40A7-8E7C-6BC306F0EC00}" presName="Name111" presStyleLbl="parChTrans1D3" presStyleIdx="3" presStyleCnt="6"/>
      <dgm:spPr/>
      <dgm:t>
        <a:bodyPr/>
        <a:lstStyle/>
        <a:p>
          <a:endParaRPr lang="nl-NL"/>
        </a:p>
      </dgm:t>
    </dgm:pt>
    <dgm:pt modelId="{0E162664-02FD-4804-B743-51D22ED1780B}" type="pres">
      <dgm:prSet presAssocID="{42D4C0E8-D074-4D16-82B2-52382DAF49E0}" presName="hierRoot3" presStyleCnt="0">
        <dgm:presLayoutVars>
          <dgm:hierBranch val="init"/>
        </dgm:presLayoutVars>
      </dgm:prSet>
      <dgm:spPr/>
    </dgm:pt>
    <dgm:pt modelId="{E25C50AA-B358-406A-B96B-AC0901F03F11}" type="pres">
      <dgm:prSet presAssocID="{42D4C0E8-D074-4D16-82B2-52382DAF49E0}" presName="rootComposite3" presStyleCnt="0"/>
      <dgm:spPr/>
    </dgm:pt>
    <dgm:pt modelId="{E5F86248-3088-4072-B954-9EEAF718DFC8}" type="pres">
      <dgm:prSet presAssocID="{42D4C0E8-D074-4D16-82B2-52382DAF49E0}" presName="rootText3" presStyleLbl="asst1" presStyleIdx="4" presStyleCnt="8" custScaleX="130985">
        <dgm:presLayoutVars>
          <dgm:chPref val="3"/>
        </dgm:presLayoutVars>
      </dgm:prSet>
      <dgm:spPr>
        <a:prstGeom prst="flowChartAlternateProcess">
          <a:avLst/>
        </a:prstGeom>
      </dgm:spPr>
      <dgm:t>
        <a:bodyPr/>
        <a:lstStyle/>
        <a:p>
          <a:endParaRPr lang="nl-NL"/>
        </a:p>
      </dgm:t>
    </dgm:pt>
    <dgm:pt modelId="{8BA5DF6C-0D12-497B-9816-91B98DC7EE08}" type="pres">
      <dgm:prSet presAssocID="{42D4C0E8-D074-4D16-82B2-52382DAF49E0}" presName="rootConnector3" presStyleLbl="asst1" presStyleIdx="4" presStyleCnt="8"/>
      <dgm:spPr/>
      <dgm:t>
        <a:bodyPr/>
        <a:lstStyle/>
        <a:p>
          <a:endParaRPr lang="nl-NL"/>
        </a:p>
      </dgm:t>
    </dgm:pt>
    <dgm:pt modelId="{050ADA1E-441D-4162-BEC0-2653025EFDAE}" type="pres">
      <dgm:prSet presAssocID="{42D4C0E8-D074-4D16-82B2-52382DAF49E0}" presName="hierChild6" presStyleCnt="0"/>
      <dgm:spPr/>
    </dgm:pt>
    <dgm:pt modelId="{27B6FE03-A088-48FC-920F-A0325C06DE8D}" type="pres">
      <dgm:prSet presAssocID="{42D4C0E8-D074-4D16-82B2-52382DAF49E0}" presName="hierChild7" presStyleCnt="0"/>
      <dgm:spPr/>
    </dgm:pt>
    <dgm:pt modelId="{424C9F58-96AB-47CC-BD22-68EBAC0CE67E}" type="pres">
      <dgm:prSet presAssocID="{E14CAD9D-C8CE-4355-ABB0-F8B747DB8A55}" presName="Name111" presStyleLbl="parChTrans1D2" presStyleIdx="2" presStyleCnt="3"/>
      <dgm:spPr/>
      <dgm:t>
        <a:bodyPr/>
        <a:lstStyle/>
        <a:p>
          <a:endParaRPr lang="nl-NL"/>
        </a:p>
      </dgm:t>
    </dgm:pt>
    <dgm:pt modelId="{4E4EECE1-C784-40DB-9890-2489EC244EE1}" type="pres">
      <dgm:prSet presAssocID="{B96EDBA8-5798-4161-9377-4D7B3CFB99D1}" presName="hierRoot3" presStyleCnt="0">
        <dgm:presLayoutVars>
          <dgm:hierBranch val="init"/>
        </dgm:presLayoutVars>
      </dgm:prSet>
      <dgm:spPr/>
    </dgm:pt>
    <dgm:pt modelId="{9BC68B97-79A0-458E-AD4D-D4ECBAF96E4F}" type="pres">
      <dgm:prSet presAssocID="{B96EDBA8-5798-4161-9377-4D7B3CFB99D1}" presName="rootComposite3" presStyleCnt="0"/>
      <dgm:spPr/>
    </dgm:pt>
    <dgm:pt modelId="{A09F8A0A-7E0F-43D9-8554-093C4C26B8E3}" type="pres">
      <dgm:prSet presAssocID="{B96EDBA8-5798-4161-9377-4D7B3CFB99D1}" presName="rootText3" presStyleLbl="asst1" presStyleIdx="5" presStyleCnt="8">
        <dgm:presLayoutVars>
          <dgm:chPref val="3"/>
        </dgm:presLayoutVars>
      </dgm:prSet>
      <dgm:spPr>
        <a:prstGeom prst="flowChartAlternateProcess">
          <a:avLst/>
        </a:prstGeom>
      </dgm:spPr>
      <dgm:t>
        <a:bodyPr/>
        <a:lstStyle/>
        <a:p>
          <a:endParaRPr lang="nl-NL"/>
        </a:p>
      </dgm:t>
    </dgm:pt>
    <dgm:pt modelId="{29B4F351-3062-43F5-A7CE-82E84A7A9501}" type="pres">
      <dgm:prSet presAssocID="{B96EDBA8-5798-4161-9377-4D7B3CFB99D1}" presName="rootConnector3" presStyleLbl="asst1" presStyleIdx="5" presStyleCnt="8"/>
      <dgm:spPr/>
      <dgm:t>
        <a:bodyPr/>
        <a:lstStyle/>
        <a:p>
          <a:endParaRPr lang="nl-NL"/>
        </a:p>
      </dgm:t>
    </dgm:pt>
    <dgm:pt modelId="{08C43CA0-723A-478F-AC2B-7ED8E447C383}" type="pres">
      <dgm:prSet presAssocID="{B96EDBA8-5798-4161-9377-4D7B3CFB99D1}" presName="hierChild6" presStyleCnt="0"/>
      <dgm:spPr/>
    </dgm:pt>
    <dgm:pt modelId="{1E405556-315A-449A-9142-B351E4A69563}" type="pres">
      <dgm:prSet presAssocID="{B96EDBA8-5798-4161-9377-4D7B3CFB99D1}" presName="hierChild7" presStyleCnt="0"/>
      <dgm:spPr/>
    </dgm:pt>
    <dgm:pt modelId="{341BCEA2-D294-4BC4-B877-2C4D093AA60D}" type="pres">
      <dgm:prSet presAssocID="{4094DD49-793F-4734-B997-1CA6C641827F}" presName="Name111" presStyleLbl="parChTrans1D3" presStyleIdx="4" presStyleCnt="6"/>
      <dgm:spPr/>
      <dgm:t>
        <a:bodyPr/>
        <a:lstStyle/>
        <a:p>
          <a:endParaRPr lang="nl-NL"/>
        </a:p>
      </dgm:t>
    </dgm:pt>
    <dgm:pt modelId="{6702962E-4D3C-43BF-9442-489C9BB0CED1}" type="pres">
      <dgm:prSet presAssocID="{DA733294-EC32-4679-A422-BA17DDB4C50B}" presName="hierRoot3" presStyleCnt="0">
        <dgm:presLayoutVars>
          <dgm:hierBranch val="init"/>
        </dgm:presLayoutVars>
      </dgm:prSet>
      <dgm:spPr/>
    </dgm:pt>
    <dgm:pt modelId="{7F267B50-059A-4C9C-963E-877201D26A06}" type="pres">
      <dgm:prSet presAssocID="{DA733294-EC32-4679-A422-BA17DDB4C50B}" presName="rootComposite3" presStyleCnt="0"/>
      <dgm:spPr/>
    </dgm:pt>
    <dgm:pt modelId="{C9DCA687-9D6E-483E-86FE-79F1A8B71AE5}" type="pres">
      <dgm:prSet presAssocID="{DA733294-EC32-4679-A422-BA17DDB4C50B}" presName="rootText3" presStyleLbl="asst1" presStyleIdx="6" presStyleCnt="8">
        <dgm:presLayoutVars>
          <dgm:chPref val="3"/>
        </dgm:presLayoutVars>
      </dgm:prSet>
      <dgm:spPr>
        <a:prstGeom prst="flowChartAlternateProcess">
          <a:avLst/>
        </a:prstGeom>
      </dgm:spPr>
      <dgm:t>
        <a:bodyPr/>
        <a:lstStyle/>
        <a:p>
          <a:endParaRPr lang="nl-NL"/>
        </a:p>
      </dgm:t>
    </dgm:pt>
    <dgm:pt modelId="{1F657594-B9BB-4436-8627-0217A59E6152}" type="pres">
      <dgm:prSet presAssocID="{DA733294-EC32-4679-A422-BA17DDB4C50B}" presName="rootConnector3" presStyleLbl="asst1" presStyleIdx="6" presStyleCnt="8"/>
      <dgm:spPr/>
      <dgm:t>
        <a:bodyPr/>
        <a:lstStyle/>
        <a:p>
          <a:endParaRPr lang="nl-NL"/>
        </a:p>
      </dgm:t>
    </dgm:pt>
    <dgm:pt modelId="{207A6603-3781-4BEB-B260-13FB1D17571E}" type="pres">
      <dgm:prSet presAssocID="{DA733294-EC32-4679-A422-BA17DDB4C50B}" presName="hierChild6" presStyleCnt="0"/>
      <dgm:spPr/>
    </dgm:pt>
    <dgm:pt modelId="{116AD75C-7669-4953-AF29-C3E41FE601DA}" type="pres">
      <dgm:prSet presAssocID="{DA733294-EC32-4679-A422-BA17DDB4C50B}" presName="hierChild7" presStyleCnt="0"/>
      <dgm:spPr/>
    </dgm:pt>
    <dgm:pt modelId="{DA90BEF4-5326-491F-A96D-1D6C160F836B}" type="pres">
      <dgm:prSet presAssocID="{3ED8510F-470C-4CA4-8844-83E5532F492B}" presName="Name111" presStyleLbl="parChTrans1D3" presStyleIdx="5" presStyleCnt="6"/>
      <dgm:spPr/>
      <dgm:t>
        <a:bodyPr/>
        <a:lstStyle/>
        <a:p>
          <a:endParaRPr lang="nl-NL"/>
        </a:p>
      </dgm:t>
    </dgm:pt>
    <dgm:pt modelId="{158BD01A-3275-4241-8CC9-9703CB120644}" type="pres">
      <dgm:prSet presAssocID="{749BEA21-F138-419A-B66E-3E50B30108D6}" presName="hierRoot3" presStyleCnt="0">
        <dgm:presLayoutVars>
          <dgm:hierBranch val="init"/>
        </dgm:presLayoutVars>
      </dgm:prSet>
      <dgm:spPr/>
    </dgm:pt>
    <dgm:pt modelId="{DFE69E4B-6DFE-4FCA-9307-86796C1401A3}" type="pres">
      <dgm:prSet presAssocID="{749BEA21-F138-419A-B66E-3E50B30108D6}" presName="rootComposite3" presStyleCnt="0"/>
      <dgm:spPr/>
    </dgm:pt>
    <dgm:pt modelId="{7EB212DE-43ED-4A77-AC01-692556CF6C68}" type="pres">
      <dgm:prSet presAssocID="{749BEA21-F138-419A-B66E-3E50B30108D6}" presName="rootText3" presStyleLbl="asst1" presStyleIdx="7" presStyleCnt="8">
        <dgm:presLayoutVars>
          <dgm:chPref val="3"/>
        </dgm:presLayoutVars>
      </dgm:prSet>
      <dgm:spPr>
        <a:prstGeom prst="flowChartAlternateProcess">
          <a:avLst/>
        </a:prstGeom>
      </dgm:spPr>
      <dgm:t>
        <a:bodyPr/>
        <a:lstStyle/>
        <a:p>
          <a:endParaRPr lang="nl-NL"/>
        </a:p>
      </dgm:t>
    </dgm:pt>
    <dgm:pt modelId="{3090EFA5-DCEB-468B-B071-E061268BA824}" type="pres">
      <dgm:prSet presAssocID="{749BEA21-F138-419A-B66E-3E50B30108D6}" presName="rootConnector3" presStyleLbl="asst1" presStyleIdx="7" presStyleCnt="8"/>
      <dgm:spPr/>
      <dgm:t>
        <a:bodyPr/>
        <a:lstStyle/>
        <a:p>
          <a:endParaRPr lang="nl-NL"/>
        </a:p>
      </dgm:t>
    </dgm:pt>
    <dgm:pt modelId="{48DDD0B4-2895-43B3-98DE-56D84A3772EA}" type="pres">
      <dgm:prSet presAssocID="{749BEA21-F138-419A-B66E-3E50B30108D6}" presName="hierChild6" presStyleCnt="0"/>
      <dgm:spPr/>
    </dgm:pt>
    <dgm:pt modelId="{17001F94-97B9-47D6-B77D-E86969F86DCA}" type="pres">
      <dgm:prSet presAssocID="{6D1AB0FD-75DE-4E1D-BE40-4084D447866C}" presName="Name37" presStyleLbl="parChTrans1D4" presStyleIdx="0" presStyleCnt="1"/>
      <dgm:spPr/>
      <dgm:t>
        <a:bodyPr/>
        <a:lstStyle/>
        <a:p>
          <a:endParaRPr lang="nl-NL"/>
        </a:p>
      </dgm:t>
    </dgm:pt>
    <dgm:pt modelId="{628294E3-24C7-452F-A8AA-63029B6508E1}" type="pres">
      <dgm:prSet presAssocID="{BF0755BA-D597-4262-8050-36447F9F6EF7}" presName="hierRoot2" presStyleCnt="0">
        <dgm:presLayoutVars>
          <dgm:hierBranch val="init"/>
        </dgm:presLayoutVars>
      </dgm:prSet>
      <dgm:spPr/>
    </dgm:pt>
    <dgm:pt modelId="{6FBE686B-43BA-44B6-99AF-48138AC8BE62}" type="pres">
      <dgm:prSet presAssocID="{BF0755BA-D597-4262-8050-36447F9F6EF7}" presName="rootComposite" presStyleCnt="0"/>
      <dgm:spPr/>
    </dgm:pt>
    <dgm:pt modelId="{2E7C716E-12FC-42E9-B6FB-2BF80123F86B}" type="pres">
      <dgm:prSet presAssocID="{BF0755BA-D597-4262-8050-36447F9F6EF7}" presName="rootText" presStyleLbl="node4" presStyleIdx="0" presStyleCnt="1" custLinFactNeighborX="-612" custLinFactNeighborY="-7333">
        <dgm:presLayoutVars>
          <dgm:chPref val="3"/>
        </dgm:presLayoutVars>
      </dgm:prSet>
      <dgm:spPr>
        <a:prstGeom prst="flowChartAlternateProcess">
          <a:avLst/>
        </a:prstGeom>
      </dgm:spPr>
      <dgm:t>
        <a:bodyPr/>
        <a:lstStyle/>
        <a:p>
          <a:endParaRPr lang="nl-NL"/>
        </a:p>
      </dgm:t>
    </dgm:pt>
    <dgm:pt modelId="{FE8AF45D-1E5E-4406-8D91-A7C39BE0A754}" type="pres">
      <dgm:prSet presAssocID="{BF0755BA-D597-4262-8050-36447F9F6EF7}" presName="rootConnector" presStyleLbl="node4" presStyleIdx="0" presStyleCnt="1"/>
      <dgm:spPr/>
      <dgm:t>
        <a:bodyPr/>
        <a:lstStyle/>
        <a:p>
          <a:endParaRPr lang="nl-NL"/>
        </a:p>
      </dgm:t>
    </dgm:pt>
    <dgm:pt modelId="{A72CEA0B-F571-4CC1-A154-BDB260D371E6}" type="pres">
      <dgm:prSet presAssocID="{BF0755BA-D597-4262-8050-36447F9F6EF7}" presName="hierChild4" presStyleCnt="0"/>
      <dgm:spPr/>
    </dgm:pt>
    <dgm:pt modelId="{C9F8EF16-34C8-40EB-B5E0-64B1CE67AE60}" type="pres">
      <dgm:prSet presAssocID="{BF0755BA-D597-4262-8050-36447F9F6EF7}" presName="hierChild5" presStyleCnt="0"/>
      <dgm:spPr/>
    </dgm:pt>
    <dgm:pt modelId="{469E0C8F-D67F-4588-A694-75815A132E63}" type="pres">
      <dgm:prSet presAssocID="{749BEA21-F138-419A-B66E-3E50B30108D6}" presName="hierChild7" presStyleCnt="0"/>
      <dgm:spPr/>
    </dgm:pt>
    <dgm:pt modelId="{FFDA8691-1637-43AB-8622-1A8023D505EE}" type="pres">
      <dgm:prSet presAssocID="{4E24ACC2-0B91-4D51-A0C8-73A7D0144F1C}" presName="hierRoot1" presStyleCnt="0">
        <dgm:presLayoutVars>
          <dgm:hierBranch val="init"/>
        </dgm:presLayoutVars>
      </dgm:prSet>
      <dgm:spPr/>
    </dgm:pt>
    <dgm:pt modelId="{ADEC0D6B-A0C2-4A86-8771-618E527B8A86}" type="pres">
      <dgm:prSet presAssocID="{4E24ACC2-0B91-4D51-A0C8-73A7D0144F1C}" presName="rootComposite1" presStyleCnt="0"/>
      <dgm:spPr/>
    </dgm:pt>
    <dgm:pt modelId="{025563F0-F333-491E-8539-D7F1386CCF82}" type="pres">
      <dgm:prSet presAssocID="{4E24ACC2-0B91-4D51-A0C8-73A7D0144F1C}" presName="rootText1" presStyleLbl="node0" presStyleIdx="1" presStyleCnt="2" custLinFactX="24637" custLinFactNeighborX="100000" custLinFactNeighborY="-542">
        <dgm:presLayoutVars>
          <dgm:chPref val="3"/>
        </dgm:presLayoutVars>
      </dgm:prSet>
      <dgm:spPr>
        <a:prstGeom prst="flowChartAlternateProcess">
          <a:avLst/>
        </a:prstGeom>
      </dgm:spPr>
      <dgm:t>
        <a:bodyPr/>
        <a:lstStyle/>
        <a:p>
          <a:endParaRPr lang="nl-NL"/>
        </a:p>
      </dgm:t>
    </dgm:pt>
    <dgm:pt modelId="{07DAA1CD-D42B-4F71-B029-827E69FC25F1}" type="pres">
      <dgm:prSet presAssocID="{4E24ACC2-0B91-4D51-A0C8-73A7D0144F1C}" presName="rootConnector1" presStyleLbl="node1" presStyleIdx="0" presStyleCnt="0"/>
      <dgm:spPr/>
      <dgm:t>
        <a:bodyPr/>
        <a:lstStyle/>
        <a:p>
          <a:endParaRPr lang="nl-NL"/>
        </a:p>
      </dgm:t>
    </dgm:pt>
    <dgm:pt modelId="{B3DF50AA-A327-4B20-9C0C-EB993BFFA19A}" type="pres">
      <dgm:prSet presAssocID="{4E24ACC2-0B91-4D51-A0C8-73A7D0144F1C}" presName="hierChild2" presStyleCnt="0"/>
      <dgm:spPr/>
    </dgm:pt>
    <dgm:pt modelId="{DFDBB1BA-43CE-4969-BBA1-FE6D1066D0C2}" type="pres">
      <dgm:prSet presAssocID="{4E24ACC2-0B91-4D51-A0C8-73A7D0144F1C}" presName="hierChild3" presStyleCnt="0"/>
      <dgm:spPr/>
    </dgm:pt>
  </dgm:ptLst>
  <dgm:cxnLst>
    <dgm:cxn modelId="{C2993FCE-F0B9-4E95-B50C-9D5F0C5E7085}" srcId="{191BDE3A-8D18-4A71-B841-D3A4B5942D82}" destId="{749138BE-E5A7-444B-A855-BE147A8B37A0}" srcOrd="0" destOrd="0" parTransId="{12263B93-E057-4A21-9716-02AECF74F7E6}" sibTransId="{F5225343-2631-485F-A461-D124A8561028}"/>
    <dgm:cxn modelId="{24731450-EB4F-42BE-B1B4-369F122F965E}" type="presOf" srcId="{3ED8510F-470C-4CA4-8844-83E5532F492B}" destId="{DA90BEF4-5326-491F-A96D-1D6C160F836B}" srcOrd="0" destOrd="0" presId="urn:microsoft.com/office/officeart/2005/8/layout/orgChart1"/>
    <dgm:cxn modelId="{4A47F99C-FBE2-4D9E-86BC-AAA717CF4241}" type="presOf" srcId="{749BEA21-F138-419A-B66E-3E50B30108D6}" destId="{3090EFA5-DCEB-468B-B071-E061268BA824}" srcOrd="1" destOrd="0" presId="urn:microsoft.com/office/officeart/2005/8/layout/orgChart1"/>
    <dgm:cxn modelId="{D1A521BE-FF30-42AD-8FE3-54099B527D66}" type="presOf" srcId="{DA733294-EC32-4679-A422-BA17DDB4C50B}" destId="{1F657594-B9BB-4436-8627-0217A59E6152}" srcOrd="1" destOrd="0" presId="urn:microsoft.com/office/officeart/2005/8/layout/orgChart1"/>
    <dgm:cxn modelId="{C86454B5-11AF-4D0E-AF93-FB98A5132278}" srcId="{749138BE-E5A7-444B-A855-BE147A8B37A0}" destId="{42D4C0E8-D074-4D16-82B2-52382DAF49E0}" srcOrd="3" destOrd="0" parTransId="{E3B88C96-EEC8-40A7-8E7C-6BC306F0EC00}" sibTransId="{F8B39D61-3EA6-400C-BA57-DDF5B75C3870}"/>
    <dgm:cxn modelId="{BECF43E7-A23A-498C-ACCF-69D479CC26D4}" type="presOf" srcId="{4E24ACC2-0B91-4D51-A0C8-73A7D0144F1C}" destId="{025563F0-F333-491E-8539-D7F1386CCF82}" srcOrd="0" destOrd="0" presId="urn:microsoft.com/office/officeart/2005/8/layout/orgChart1"/>
    <dgm:cxn modelId="{45AF9520-7814-4B8E-8F54-EE7FD23E561C}" type="presOf" srcId="{B96EDBA8-5798-4161-9377-4D7B3CFB99D1}" destId="{29B4F351-3062-43F5-A7CE-82E84A7A9501}" srcOrd="1" destOrd="0" presId="urn:microsoft.com/office/officeart/2005/8/layout/orgChart1"/>
    <dgm:cxn modelId="{BC579039-FD0E-4E5C-A7C3-582889405707}" type="presOf" srcId="{4E24ACC2-0B91-4D51-A0C8-73A7D0144F1C}" destId="{07DAA1CD-D42B-4F71-B029-827E69FC25F1}" srcOrd="1" destOrd="0" presId="urn:microsoft.com/office/officeart/2005/8/layout/orgChart1"/>
    <dgm:cxn modelId="{FD713755-5DE5-4DB1-B242-4F8AD3198596}" type="presOf" srcId="{BF0755BA-D597-4262-8050-36447F9F6EF7}" destId="{FE8AF45D-1E5E-4406-8D91-A7C39BE0A754}" srcOrd="1" destOrd="0" presId="urn:microsoft.com/office/officeart/2005/8/layout/orgChart1"/>
    <dgm:cxn modelId="{56E954A1-C2F3-4C62-B7C5-5536EF84D7EE}" type="presOf" srcId="{E3B88C96-EEC8-40A7-8E7C-6BC306F0EC00}" destId="{2B367B21-8DA1-431A-85A7-973E1D1C7ED9}" srcOrd="0" destOrd="0" presId="urn:microsoft.com/office/officeart/2005/8/layout/orgChart1"/>
    <dgm:cxn modelId="{9D096A98-037C-4BB8-A671-B1BB92961AC6}" type="presOf" srcId="{E14CAD9D-C8CE-4355-ABB0-F8B747DB8A55}" destId="{424C9F58-96AB-47CC-BD22-68EBAC0CE67E}" srcOrd="0" destOrd="0" presId="urn:microsoft.com/office/officeart/2005/8/layout/orgChart1"/>
    <dgm:cxn modelId="{7A1D603A-9081-4FDB-B94B-CBF601B77E74}" srcId="{749138BE-E5A7-444B-A855-BE147A8B37A0}" destId="{7E060E2F-2415-436E-9C8A-B3C814BBE885}" srcOrd="2" destOrd="0" parTransId="{056CCEA5-A4BA-4E1E-B1CF-47B2E418D344}" sibTransId="{5B619334-9D2C-48A7-9779-504AF59F05AA}"/>
    <dgm:cxn modelId="{FB582943-E7FD-47DC-8C3A-373649C3F355}" type="presOf" srcId="{191BDE3A-8D18-4A71-B841-D3A4B5942D82}" destId="{65694C71-5A9F-46DD-849D-C6E9FFA877A0}" srcOrd="1" destOrd="0" presId="urn:microsoft.com/office/officeart/2005/8/layout/orgChart1"/>
    <dgm:cxn modelId="{9C69218A-06DD-4F27-9949-A992033838BD}" type="presOf" srcId="{DA733294-EC32-4679-A422-BA17DDB4C50B}" destId="{C9DCA687-9D6E-483E-86FE-79F1A8B71AE5}" srcOrd="0" destOrd="0" presId="urn:microsoft.com/office/officeart/2005/8/layout/orgChart1"/>
    <dgm:cxn modelId="{B9A23A4A-D0D4-4474-8F3E-2B22104B2BC4}" srcId="{749138BE-E5A7-444B-A855-BE147A8B37A0}" destId="{E284C664-2C89-47D0-B058-889D579910DF}" srcOrd="0" destOrd="0" parTransId="{26247FA7-2DCC-4A05-975E-D9633E8E8572}" sibTransId="{9932CDCD-C65C-444C-B93D-C3697E4B7A00}"/>
    <dgm:cxn modelId="{22BA8F11-337D-4B7C-9F75-2A4AA0C8BA8E}" srcId="{B96EDBA8-5798-4161-9377-4D7B3CFB99D1}" destId="{DA733294-EC32-4679-A422-BA17DDB4C50B}" srcOrd="0" destOrd="0" parTransId="{4094DD49-793F-4734-B997-1CA6C641827F}" sibTransId="{BC959155-9CB1-4B6C-8754-19531FA40AF5}"/>
    <dgm:cxn modelId="{01170351-6509-4685-9482-D8E032311A0F}" type="presOf" srcId="{12263B93-E057-4A21-9716-02AECF74F7E6}" destId="{B0C26A2E-2CEF-4F3E-BEA2-74E3358199E5}" srcOrd="0" destOrd="0" presId="urn:microsoft.com/office/officeart/2005/8/layout/orgChart1"/>
    <dgm:cxn modelId="{0B208CBD-A366-4F5E-9268-79EBA16C10ED}" type="presOf" srcId="{42D4C0E8-D074-4D16-82B2-52382DAF49E0}" destId="{8BA5DF6C-0D12-497B-9816-91B98DC7EE08}" srcOrd="1" destOrd="0" presId="urn:microsoft.com/office/officeart/2005/8/layout/orgChart1"/>
    <dgm:cxn modelId="{9C0645C8-5E5D-4CF2-AC46-61722FF62A1D}" type="presOf" srcId="{E284C664-2C89-47D0-B058-889D579910DF}" destId="{C0D35157-7A02-410E-B111-DA4B737E54D6}" srcOrd="1" destOrd="0" presId="urn:microsoft.com/office/officeart/2005/8/layout/orgChart1"/>
    <dgm:cxn modelId="{5670580B-84FA-46AD-90E7-3E5D43B86D52}" type="presOf" srcId="{42888AC1-9754-486A-AE3D-46EE158FEFBA}" destId="{8B5697EB-6E2E-4DB5-8954-B95585180DD5}" srcOrd="0" destOrd="0" presId="urn:microsoft.com/office/officeart/2005/8/layout/orgChart1"/>
    <dgm:cxn modelId="{E71FCF75-DC67-4F66-8E8D-DAAA4B120CF2}" type="presOf" srcId="{7E060E2F-2415-436E-9C8A-B3C814BBE885}" destId="{1B2791A2-7AFC-46F0-B072-76C0C7C1F218}" srcOrd="0" destOrd="0" presId="urn:microsoft.com/office/officeart/2005/8/layout/orgChart1"/>
    <dgm:cxn modelId="{9175EA4C-7B73-414C-BA45-B90FC70ADC29}" type="presOf" srcId="{6D9A5E02-E058-4D51-956D-884643E58A22}" destId="{28E25615-0E17-4DAD-B62E-6D252459D54D}" srcOrd="0" destOrd="0" presId="urn:microsoft.com/office/officeart/2005/8/layout/orgChart1"/>
    <dgm:cxn modelId="{1F8C06C3-1DED-490B-A184-3B744D1D6FF4}" type="presOf" srcId="{4094DD49-793F-4734-B997-1CA6C641827F}" destId="{341BCEA2-D294-4BC4-B877-2C4D093AA60D}" srcOrd="0" destOrd="0" presId="urn:microsoft.com/office/officeart/2005/8/layout/orgChart1"/>
    <dgm:cxn modelId="{E8D34631-EE09-4475-86A1-B2D39C5D25C8}" srcId="{491A3A8E-10FE-494C-BFEF-F77B97C292C6}" destId="{4E24ACC2-0B91-4D51-A0C8-73A7D0144F1C}" srcOrd="1" destOrd="0" parTransId="{E1AB7BEC-6A97-4A73-95A2-EF335A7A4727}" sibTransId="{392C3F1D-B0E5-4EA0-BF22-A92E534404DF}"/>
    <dgm:cxn modelId="{8AEF4541-066A-43DC-BF2F-5B8E9D40C481}" type="presOf" srcId="{840B0300-86AE-46A3-BACF-E5A7583DF2D6}" destId="{DF2864C9-1842-47F0-B1E6-7DF8C528BDF3}" srcOrd="1" destOrd="0" presId="urn:microsoft.com/office/officeart/2005/8/layout/orgChart1"/>
    <dgm:cxn modelId="{DF35F8B8-C7CA-40F8-81AD-D4C9BDEFD80A}" type="presOf" srcId="{6D1AB0FD-75DE-4E1D-BE40-4084D447866C}" destId="{17001F94-97B9-47D6-B77D-E86969F86DCA}" srcOrd="0" destOrd="0" presId="urn:microsoft.com/office/officeart/2005/8/layout/orgChart1"/>
    <dgm:cxn modelId="{972C178E-1B0D-4391-B937-79D83D08D74E}" srcId="{B96EDBA8-5798-4161-9377-4D7B3CFB99D1}" destId="{749BEA21-F138-419A-B66E-3E50B30108D6}" srcOrd="1" destOrd="0" parTransId="{3ED8510F-470C-4CA4-8844-83E5532F492B}" sibTransId="{5FEA3D62-D2D0-41BD-84E2-B3E0E5EC1398}"/>
    <dgm:cxn modelId="{DE3B0FED-CA88-43C5-A950-5C39E6FF661B}" type="presOf" srcId="{056CCEA5-A4BA-4E1E-B1CF-47B2E418D344}" destId="{46038FA9-C58B-4E0E-837C-2B36692C3453}" srcOrd="0" destOrd="0" presId="urn:microsoft.com/office/officeart/2005/8/layout/orgChart1"/>
    <dgm:cxn modelId="{88ED9E39-010B-44E6-98D9-10203661F9F5}" srcId="{191BDE3A-8D18-4A71-B841-D3A4B5942D82}" destId="{B96EDBA8-5798-4161-9377-4D7B3CFB99D1}" srcOrd="1" destOrd="0" parTransId="{E14CAD9D-C8CE-4355-ABB0-F8B747DB8A55}" sibTransId="{764437D5-2155-4EE7-AD53-9308ADAAB15F}"/>
    <dgm:cxn modelId="{56087EB5-C199-4935-AF44-7CED1BB4888A}" srcId="{749138BE-E5A7-444B-A855-BE147A8B37A0}" destId="{FD3AC1D1-3680-475D-9D70-F3B7D18B671E}" srcOrd="1" destOrd="0" parTransId="{42888AC1-9754-486A-AE3D-46EE158FEFBA}" sibTransId="{5AA07885-0F9F-4E7F-97F6-6EE01445A7D7}"/>
    <dgm:cxn modelId="{4B959565-804B-4919-9B53-853212A52ED4}" type="presOf" srcId="{42D4C0E8-D074-4D16-82B2-52382DAF49E0}" destId="{E5F86248-3088-4072-B954-9EEAF718DFC8}" srcOrd="0" destOrd="0" presId="urn:microsoft.com/office/officeart/2005/8/layout/orgChart1"/>
    <dgm:cxn modelId="{54919526-81AB-4D03-9F04-9D8787648239}" srcId="{491A3A8E-10FE-494C-BFEF-F77B97C292C6}" destId="{191BDE3A-8D18-4A71-B841-D3A4B5942D82}" srcOrd="0" destOrd="0" parTransId="{DF932007-5676-4E96-8FA2-702A5BB0FCE2}" sibTransId="{639524E2-5AC8-4462-8081-F4D3E3ABE205}"/>
    <dgm:cxn modelId="{3CF3363D-1321-4117-BE8C-AE07C9F3F05E}" type="presOf" srcId="{FD3AC1D1-3680-475D-9D70-F3B7D18B671E}" destId="{9DBC3494-B500-4D40-BE6B-D52CB560E955}" srcOrd="0" destOrd="0" presId="urn:microsoft.com/office/officeart/2005/8/layout/orgChart1"/>
    <dgm:cxn modelId="{C9316487-3A19-4161-BC12-1D209A557A21}" type="presOf" srcId="{749138BE-E5A7-444B-A855-BE147A8B37A0}" destId="{B48192D4-6A07-446B-94DA-F4BFB095D095}" srcOrd="0" destOrd="0" presId="urn:microsoft.com/office/officeart/2005/8/layout/orgChart1"/>
    <dgm:cxn modelId="{4D63E2A5-0AFD-43BC-8E3A-4720AE0E8C13}" type="presOf" srcId="{E284C664-2C89-47D0-B058-889D579910DF}" destId="{FCEB5354-5FE3-44B7-BEEB-C0C0916FD477}" srcOrd="0" destOrd="0" presId="urn:microsoft.com/office/officeart/2005/8/layout/orgChart1"/>
    <dgm:cxn modelId="{7C3BA988-4375-4180-8AE0-8E2C864A7040}" type="presOf" srcId="{840B0300-86AE-46A3-BACF-E5A7583DF2D6}" destId="{16764F12-C3CC-4041-9F62-F409BBD034D2}" srcOrd="0" destOrd="0" presId="urn:microsoft.com/office/officeart/2005/8/layout/orgChart1"/>
    <dgm:cxn modelId="{53827FB5-ABCD-4148-872C-D2C3EEDFE05F}" srcId="{749BEA21-F138-419A-B66E-3E50B30108D6}" destId="{BF0755BA-D597-4262-8050-36447F9F6EF7}" srcOrd="0" destOrd="0" parTransId="{6D1AB0FD-75DE-4E1D-BE40-4084D447866C}" sibTransId="{B3FB6A52-9989-4D60-96EA-87F72AF07953}"/>
    <dgm:cxn modelId="{5A7EAD50-953F-433A-ADDB-B12D1759BD53}" type="presOf" srcId="{491A3A8E-10FE-494C-BFEF-F77B97C292C6}" destId="{AEB7F114-EC8F-4DA3-B893-50F6C9344922}" srcOrd="0" destOrd="0" presId="urn:microsoft.com/office/officeart/2005/8/layout/orgChart1"/>
    <dgm:cxn modelId="{F871C8BB-4458-4DC2-9F74-13463A7E5C4C}" type="presOf" srcId="{BF0755BA-D597-4262-8050-36447F9F6EF7}" destId="{2E7C716E-12FC-42E9-B6FB-2BF80123F86B}" srcOrd="0" destOrd="0" presId="urn:microsoft.com/office/officeart/2005/8/layout/orgChart1"/>
    <dgm:cxn modelId="{B3A38A69-F506-4BC4-9CB5-F93E1EA0B465}" type="presOf" srcId="{749BEA21-F138-419A-B66E-3E50B30108D6}" destId="{7EB212DE-43ED-4A77-AC01-692556CF6C68}" srcOrd="0" destOrd="0" presId="urn:microsoft.com/office/officeart/2005/8/layout/orgChart1"/>
    <dgm:cxn modelId="{BE8F0CC2-DEDE-4563-8BEA-411DC9B01841}" srcId="{191BDE3A-8D18-4A71-B841-D3A4B5942D82}" destId="{840B0300-86AE-46A3-BACF-E5A7583DF2D6}" srcOrd="2" destOrd="0" parTransId="{6D9A5E02-E058-4D51-956D-884643E58A22}" sibTransId="{4B5E3596-E890-4FEA-B52C-8BE75277EFAB}"/>
    <dgm:cxn modelId="{EC46C306-2FBA-48B2-B6A0-8B69C7BAA1D0}" type="presOf" srcId="{7E060E2F-2415-436E-9C8A-B3C814BBE885}" destId="{117E754C-05B4-4A0C-9146-FB091058C16E}" srcOrd="1" destOrd="0" presId="urn:microsoft.com/office/officeart/2005/8/layout/orgChart1"/>
    <dgm:cxn modelId="{870557E0-E2E6-4F49-9118-12D21FA1D243}" type="presOf" srcId="{26247FA7-2DCC-4A05-975E-D9633E8E8572}" destId="{DB6C9D1F-EB72-4053-86DB-D6655C489430}" srcOrd="0" destOrd="0" presId="urn:microsoft.com/office/officeart/2005/8/layout/orgChart1"/>
    <dgm:cxn modelId="{5ACE2F27-57CD-4C0B-976C-61176D2E96FC}" type="presOf" srcId="{191BDE3A-8D18-4A71-B841-D3A4B5942D82}" destId="{F24B67A1-0972-40FF-8B36-B995B77EA3C1}" srcOrd="0" destOrd="0" presId="urn:microsoft.com/office/officeart/2005/8/layout/orgChart1"/>
    <dgm:cxn modelId="{596DA2A0-2D75-4EF4-AAB5-7E133916B747}" type="presOf" srcId="{749138BE-E5A7-444B-A855-BE147A8B37A0}" destId="{7A80910E-8C91-4B72-BBDE-800710394D8B}" srcOrd="1" destOrd="0" presId="urn:microsoft.com/office/officeart/2005/8/layout/orgChart1"/>
    <dgm:cxn modelId="{6E6FD9F2-FAF2-4BE6-AC61-ABDA2EE9290A}" type="presOf" srcId="{B96EDBA8-5798-4161-9377-4D7B3CFB99D1}" destId="{A09F8A0A-7E0F-43D9-8554-093C4C26B8E3}" srcOrd="0" destOrd="0" presId="urn:microsoft.com/office/officeart/2005/8/layout/orgChart1"/>
    <dgm:cxn modelId="{4BDDD1D4-CDCE-4002-AE87-7FBEE732C57D}" type="presOf" srcId="{FD3AC1D1-3680-475D-9D70-F3B7D18B671E}" destId="{40147D64-F735-40A5-873C-70BBCC100BA4}" srcOrd="1" destOrd="0" presId="urn:microsoft.com/office/officeart/2005/8/layout/orgChart1"/>
    <dgm:cxn modelId="{4D21EF32-7190-4B1F-BBE7-2BF20AA6159A}" type="presParOf" srcId="{AEB7F114-EC8F-4DA3-B893-50F6C9344922}" destId="{A47B72F2-6ADD-4400-8DC4-76836D389AA3}" srcOrd="0" destOrd="0" presId="urn:microsoft.com/office/officeart/2005/8/layout/orgChart1"/>
    <dgm:cxn modelId="{8FCFC914-F874-47F0-9A6F-31B08600E115}" type="presParOf" srcId="{A47B72F2-6ADD-4400-8DC4-76836D389AA3}" destId="{E35FDD71-D2DB-4C54-81F4-3118DA63D258}" srcOrd="0" destOrd="0" presId="urn:microsoft.com/office/officeart/2005/8/layout/orgChart1"/>
    <dgm:cxn modelId="{5D8A26CA-E1B4-4240-95AB-DAC15C65DF0A}" type="presParOf" srcId="{E35FDD71-D2DB-4C54-81F4-3118DA63D258}" destId="{F24B67A1-0972-40FF-8B36-B995B77EA3C1}" srcOrd="0" destOrd="0" presId="urn:microsoft.com/office/officeart/2005/8/layout/orgChart1"/>
    <dgm:cxn modelId="{1CEA7E59-A5CE-4C1F-9B39-739073889447}" type="presParOf" srcId="{E35FDD71-D2DB-4C54-81F4-3118DA63D258}" destId="{65694C71-5A9F-46DD-849D-C6E9FFA877A0}" srcOrd="1" destOrd="0" presId="urn:microsoft.com/office/officeart/2005/8/layout/orgChart1"/>
    <dgm:cxn modelId="{0ECB23E1-E486-4784-BB0A-231B8F2458F9}" type="presParOf" srcId="{A47B72F2-6ADD-4400-8DC4-76836D389AA3}" destId="{3926DF91-71FC-45D3-8756-CE67F0177799}" srcOrd="1" destOrd="0" presId="urn:microsoft.com/office/officeart/2005/8/layout/orgChart1"/>
    <dgm:cxn modelId="{3B9E57A3-BDD5-4612-81DD-7B869D0A3EA1}" type="presParOf" srcId="{3926DF91-71FC-45D3-8756-CE67F0177799}" destId="{28E25615-0E17-4DAD-B62E-6D252459D54D}" srcOrd="0" destOrd="0" presId="urn:microsoft.com/office/officeart/2005/8/layout/orgChart1"/>
    <dgm:cxn modelId="{4DB4A6EE-3368-48EB-9058-C2336C92EED9}" type="presParOf" srcId="{3926DF91-71FC-45D3-8756-CE67F0177799}" destId="{453CE948-F3BF-4E86-A26B-A806178323D2}" srcOrd="1" destOrd="0" presId="urn:microsoft.com/office/officeart/2005/8/layout/orgChart1"/>
    <dgm:cxn modelId="{3632A68F-AD25-4924-9CA0-30EC57751441}" type="presParOf" srcId="{453CE948-F3BF-4E86-A26B-A806178323D2}" destId="{2F6C064B-5A23-4F95-8881-42810762484B}" srcOrd="0" destOrd="0" presId="urn:microsoft.com/office/officeart/2005/8/layout/orgChart1"/>
    <dgm:cxn modelId="{A5CC7062-E8C2-4395-A24B-374ED42FD6AF}" type="presParOf" srcId="{2F6C064B-5A23-4F95-8881-42810762484B}" destId="{16764F12-C3CC-4041-9F62-F409BBD034D2}" srcOrd="0" destOrd="0" presId="urn:microsoft.com/office/officeart/2005/8/layout/orgChart1"/>
    <dgm:cxn modelId="{90EE5DF9-4DC9-4984-AA5B-C08ED60B73E8}" type="presParOf" srcId="{2F6C064B-5A23-4F95-8881-42810762484B}" destId="{DF2864C9-1842-47F0-B1E6-7DF8C528BDF3}" srcOrd="1" destOrd="0" presId="urn:microsoft.com/office/officeart/2005/8/layout/orgChart1"/>
    <dgm:cxn modelId="{6DE79DAC-1B9B-4C9E-B76A-1AA64A890A7F}" type="presParOf" srcId="{453CE948-F3BF-4E86-A26B-A806178323D2}" destId="{9190DAD2-3210-4D3E-95CC-CECE3F7CFB1E}" srcOrd="1" destOrd="0" presId="urn:microsoft.com/office/officeart/2005/8/layout/orgChart1"/>
    <dgm:cxn modelId="{C2256597-937B-478C-9DBE-054970581CF6}" type="presParOf" srcId="{453CE948-F3BF-4E86-A26B-A806178323D2}" destId="{F102AA0F-6B31-45CD-ADB0-BFF099607D6F}" srcOrd="2" destOrd="0" presId="urn:microsoft.com/office/officeart/2005/8/layout/orgChart1"/>
    <dgm:cxn modelId="{54D1AC8F-8A67-4B05-8D43-1588EE4596F1}" type="presParOf" srcId="{A47B72F2-6ADD-4400-8DC4-76836D389AA3}" destId="{25C3676D-34E4-47A9-AACC-B3147FE92437}" srcOrd="2" destOrd="0" presId="urn:microsoft.com/office/officeart/2005/8/layout/orgChart1"/>
    <dgm:cxn modelId="{F98EEAED-07B4-49CE-9BDE-94788D102C39}" type="presParOf" srcId="{25C3676D-34E4-47A9-AACC-B3147FE92437}" destId="{B0C26A2E-2CEF-4F3E-BEA2-74E3358199E5}" srcOrd="0" destOrd="0" presId="urn:microsoft.com/office/officeart/2005/8/layout/orgChart1"/>
    <dgm:cxn modelId="{2A80CCC0-AEA4-401A-8314-E40AA1D678E5}" type="presParOf" srcId="{25C3676D-34E4-47A9-AACC-B3147FE92437}" destId="{E92887AF-2C08-40EF-AD15-601B51C8CD63}" srcOrd="1" destOrd="0" presId="urn:microsoft.com/office/officeart/2005/8/layout/orgChart1"/>
    <dgm:cxn modelId="{71CFC9F2-144D-4AFD-B141-3A8D20F456B8}" type="presParOf" srcId="{E92887AF-2C08-40EF-AD15-601B51C8CD63}" destId="{C3EBBEDF-F90D-43B6-B07D-D44121AB0754}" srcOrd="0" destOrd="0" presId="urn:microsoft.com/office/officeart/2005/8/layout/orgChart1"/>
    <dgm:cxn modelId="{9E2BB006-D0A9-46B7-84B5-1620ACC4D161}" type="presParOf" srcId="{C3EBBEDF-F90D-43B6-B07D-D44121AB0754}" destId="{B48192D4-6A07-446B-94DA-F4BFB095D095}" srcOrd="0" destOrd="0" presId="urn:microsoft.com/office/officeart/2005/8/layout/orgChart1"/>
    <dgm:cxn modelId="{D06F52FA-725F-4A5A-AE7E-FCE156E69207}" type="presParOf" srcId="{C3EBBEDF-F90D-43B6-B07D-D44121AB0754}" destId="{7A80910E-8C91-4B72-BBDE-800710394D8B}" srcOrd="1" destOrd="0" presId="urn:microsoft.com/office/officeart/2005/8/layout/orgChart1"/>
    <dgm:cxn modelId="{224870FD-A780-414E-80A6-9DC4D9399237}" type="presParOf" srcId="{E92887AF-2C08-40EF-AD15-601B51C8CD63}" destId="{7F99A763-7754-4A62-8E0D-4BCB2FCC214D}" srcOrd="1" destOrd="0" presId="urn:microsoft.com/office/officeart/2005/8/layout/orgChart1"/>
    <dgm:cxn modelId="{E3102EE1-7CD0-4723-A085-DC556CB63F42}" type="presParOf" srcId="{E92887AF-2C08-40EF-AD15-601B51C8CD63}" destId="{05200908-95D6-45B6-B952-5603AF03ACF6}" srcOrd="2" destOrd="0" presId="urn:microsoft.com/office/officeart/2005/8/layout/orgChart1"/>
    <dgm:cxn modelId="{A5F560F4-6611-445E-80BD-75B595215CE2}" type="presParOf" srcId="{05200908-95D6-45B6-B952-5603AF03ACF6}" destId="{DB6C9D1F-EB72-4053-86DB-D6655C489430}" srcOrd="0" destOrd="0" presId="urn:microsoft.com/office/officeart/2005/8/layout/orgChart1"/>
    <dgm:cxn modelId="{301CE58E-B2EB-4408-961E-BF4CB117AE12}" type="presParOf" srcId="{05200908-95D6-45B6-B952-5603AF03ACF6}" destId="{39CDFDDE-1316-4DC2-B413-469E90940D37}" srcOrd="1" destOrd="0" presId="urn:microsoft.com/office/officeart/2005/8/layout/orgChart1"/>
    <dgm:cxn modelId="{9429438C-E33A-47FD-AE01-8C016B28B35E}" type="presParOf" srcId="{39CDFDDE-1316-4DC2-B413-469E90940D37}" destId="{8AC3E060-2624-4BD5-9B70-518A337335F1}" srcOrd="0" destOrd="0" presId="urn:microsoft.com/office/officeart/2005/8/layout/orgChart1"/>
    <dgm:cxn modelId="{510C3688-5684-4D4D-AD54-2B670604494C}" type="presParOf" srcId="{8AC3E060-2624-4BD5-9B70-518A337335F1}" destId="{FCEB5354-5FE3-44B7-BEEB-C0C0916FD477}" srcOrd="0" destOrd="0" presId="urn:microsoft.com/office/officeart/2005/8/layout/orgChart1"/>
    <dgm:cxn modelId="{80C53839-B1FC-4903-9EF9-AD45030935DE}" type="presParOf" srcId="{8AC3E060-2624-4BD5-9B70-518A337335F1}" destId="{C0D35157-7A02-410E-B111-DA4B737E54D6}" srcOrd="1" destOrd="0" presId="urn:microsoft.com/office/officeart/2005/8/layout/orgChart1"/>
    <dgm:cxn modelId="{72EBAD19-A67A-404A-B4BF-3020DBEF4374}" type="presParOf" srcId="{39CDFDDE-1316-4DC2-B413-469E90940D37}" destId="{B91C4F3F-8447-4C5E-A563-5A3E6FE4B92A}" srcOrd="1" destOrd="0" presId="urn:microsoft.com/office/officeart/2005/8/layout/orgChart1"/>
    <dgm:cxn modelId="{6628D52D-BB2C-4B98-92C2-306C88187055}" type="presParOf" srcId="{39CDFDDE-1316-4DC2-B413-469E90940D37}" destId="{A5A92502-F5E4-4998-8D02-54BF7B53646D}" srcOrd="2" destOrd="0" presId="urn:microsoft.com/office/officeart/2005/8/layout/orgChart1"/>
    <dgm:cxn modelId="{A5B01701-C664-45BC-8DDE-F3A45A1321A2}" type="presParOf" srcId="{05200908-95D6-45B6-B952-5603AF03ACF6}" destId="{8B5697EB-6E2E-4DB5-8954-B95585180DD5}" srcOrd="2" destOrd="0" presId="urn:microsoft.com/office/officeart/2005/8/layout/orgChart1"/>
    <dgm:cxn modelId="{5FB632E3-BC15-4676-9BAC-49F0142D5304}" type="presParOf" srcId="{05200908-95D6-45B6-B952-5603AF03ACF6}" destId="{9BF3D1FE-12DA-4C1C-84BD-991CBE25252B}" srcOrd="3" destOrd="0" presId="urn:microsoft.com/office/officeart/2005/8/layout/orgChart1"/>
    <dgm:cxn modelId="{D23D8376-26FC-4938-8D03-5BA1B9054565}" type="presParOf" srcId="{9BF3D1FE-12DA-4C1C-84BD-991CBE25252B}" destId="{4196A7D9-5B86-498B-B571-B0353C5F79B6}" srcOrd="0" destOrd="0" presId="urn:microsoft.com/office/officeart/2005/8/layout/orgChart1"/>
    <dgm:cxn modelId="{3B4729FD-3E9C-427E-8467-E0AA1CC7815B}" type="presParOf" srcId="{4196A7D9-5B86-498B-B571-B0353C5F79B6}" destId="{9DBC3494-B500-4D40-BE6B-D52CB560E955}" srcOrd="0" destOrd="0" presId="urn:microsoft.com/office/officeart/2005/8/layout/orgChart1"/>
    <dgm:cxn modelId="{8E8F1528-7261-4C7B-B32D-ED7B8B135D39}" type="presParOf" srcId="{4196A7D9-5B86-498B-B571-B0353C5F79B6}" destId="{40147D64-F735-40A5-873C-70BBCC100BA4}" srcOrd="1" destOrd="0" presId="urn:microsoft.com/office/officeart/2005/8/layout/orgChart1"/>
    <dgm:cxn modelId="{FD1BA730-8559-4CD1-BF50-6E9D8773113B}" type="presParOf" srcId="{9BF3D1FE-12DA-4C1C-84BD-991CBE25252B}" destId="{21DEFFA1-1EAA-40F4-BD5C-C832F6B3F69E}" srcOrd="1" destOrd="0" presId="urn:microsoft.com/office/officeart/2005/8/layout/orgChart1"/>
    <dgm:cxn modelId="{208DE39A-E754-49A9-9953-BB8A81344866}" type="presParOf" srcId="{9BF3D1FE-12DA-4C1C-84BD-991CBE25252B}" destId="{09509304-461E-43F8-8D06-12743F8474B7}" srcOrd="2" destOrd="0" presId="urn:microsoft.com/office/officeart/2005/8/layout/orgChart1"/>
    <dgm:cxn modelId="{9E6D5AE7-8FE6-4850-B069-194F4FDA102C}" type="presParOf" srcId="{05200908-95D6-45B6-B952-5603AF03ACF6}" destId="{46038FA9-C58B-4E0E-837C-2B36692C3453}" srcOrd="4" destOrd="0" presId="urn:microsoft.com/office/officeart/2005/8/layout/orgChart1"/>
    <dgm:cxn modelId="{0A2666CF-A029-4DE3-9A30-132EA686EC42}" type="presParOf" srcId="{05200908-95D6-45B6-B952-5603AF03ACF6}" destId="{E2238A17-1D88-4E98-9078-9BE46DC53D63}" srcOrd="5" destOrd="0" presId="urn:microsoft.com/office/officeart/2005/8/layout/orgChart1"/>
    <dgm:cxn modelId="{1B1A1408-DBAF-46F3-9596-A6FFF975A499}" type="presParOf" srcId="{E2238A17-1D88-4E98-9078-9BE46DC53D63}" destId="{86DDBB47-AF05-4454-B8EF-7203D8E387D8}" srcOrd="0" destOrd="0" presId="urn:microsoft.com/office/officeart/2005/8/layout/orgChart1"/>
    <dgm:cxn modelId="{272DC827-C71B-460E-9C6A-0799F4FE54D8}" type="presParOf" srcId="{86DDBB47-AF05-4454-B8EF-7203D8E387D8}" destId="{1B2791A2-7AFC-46F0-B072-76C0C7C1F218}" srcOrd="0" destOrd="0" presId="urn:microsoft.com/office/officeart/2005/8/layout/orgChart1"/>
    <dgm:cxn modelId="{D2C91892-BACC-4408-9913-5C3AE073C77A}" type="presParOf" srcId="{86DDBB47-AF05-4454-B8EF-7203D8E387D8}" destId="{117E754C-05B4-4A0C-9146-FB091058C16E}" srcOrd="1" destOrd="0" presId="urn:microsoft.com/office/officeart/2005/8/layout/orgChart1"/>
    <dgm:cxn modelId="{E4CD69A2-B2AB-466B-8F34-2E2A73C3A65D}" type="presParOf" srcId="{E2238A17-1D88-4E98-9078-9BE46DC53D63}" destId="{32245793-425C-491B-AFC5-49B6DA24DCD4}" srcOrd="1" destOrd="0" presId="urn:microsoft.com/office/officeart/2005/8/layout/orgChart1"/>
    <dgm:cxn modelId="{3B96DAD7-0016-4E04-8A41-E3885254CC2C}" type="presParOf" srcId="{E2238A17-1D88-4E98-9078-9BE46DC53D63}" destId="{7BEBF2AD-C8C1-416E-BDBE-6B9FA9E1F813}" srcOrd="2" destOrd="0" presId="urn:microsoft.com/office/officeart/2005/8/layout/orgChart1"/>
    <dgm:cxn modelId="{C4FBC607-487F-4C88-A847-4AF23A7D47B9}" type="presParOf" srcId="{05200908-95D6-45B6-B952-5603AF03ACF6}" destId="{2B367B21-8DA1-431A-85A7-973E1D1C7ED9}" srcOrd="6" destOrd="0" presId="urn:microsoft.com/office/officeart/2005/8/layout/orgChart1"/>
    <dgm:cxn modelId="{F8982CE8-A192-4890-8CA8-6921EA525AD4}" type="presParOf" srcId="{05200908-95D6-45B6-B952-5603AF03ACF6}" destId="{0E162664-02FD-4804-B743-51D22ED1780B}" srcOrd="7" destOrd="0" presId="urn:microsoft.com/office/officeart/2005/8/layout/orgChart1"/>
    <dgm:cxn modelId="{824E141D-D580-4076-8EE5-FCE789CD0FF9}" type="presParOf" srcId="{0E162664-02FD-4804-B743-51D22ED1780B}" destId="{E25C50AA-B358-406A-B96B-AC0901F03F11}" srcOrd="0" destOrd="0" presId="urn:microsoft.com/office/officeart/2005/8/layout/orgChart1"/>
    <dgm:cxn modelId="{266BAA7C-EF6C-4B0F-8B14-68017571F35D}" type="presParOf" srcId="{E25C50AA-B358-406A-B96B-AC0901F03F11}" destId="{E5F86248-3088-4072-B954-9EEAF718DFC8}" srcOrd="0" destOrd="0" presId="urn:microsoft.com/office/officeart/2005/8/layout/orgChart1"/>
    <dgm:cxn modelId="{8BA0DB22-04D5-468C-B7EE-C660D36230E8}" type="presParOf" srcId="{E25C50AA-B358-406A-B96B-AC0901F03F11}" destId="{8BA5DF6C-0D12-497B-9816-91B98DC7EE08}" srcOrd="1" destOrd="0" presId="urn:microsoft.com/office/officeart/2005/8/layout/orgChart1"/>
    <dgm:cxn modelId="{8C997EC3-068D-4EC3-94CB-4761AE9EB674}" type="presParOf" srcId="{0E162664-02FD-4804-B743-51D22ED1780B}" destId="{050ADA1E-441D-4162-BEC0-2653025EFDAE}" srcOrd="1" destOrd="0" presId="urn:microsoft.com/office/officeart/2005/8/layout/orgChart1"/>
    <dgm:cxn modelId="{8A28EE9A-788B-4A08-B558-D27112350113}" type="presParOf" srcId="{0E162664-02FD-4804-B743-51D22ED1780B}" destId="{27B6FE03-A088-48FC-920F-A0325C06DE8D}" srcOrd="2" destOrd="0" presId="urn:microsoft.com/office/officeart/2005/8/layout/orgChart1"/>
    <dgm:cxn modelId="{221EB9F7-4A57-41F6-8786-103AA7D032AE}" type="presParOf" srcId="{25C3676D-34E4-47A9-AACC-B3147FE92437}" destId="{424C9F58-96AB-47CC-BD22-68EBAC0CE67E}" srcOrd="2" destOrd="0" presId="urn:microsoft.com/office/officeart/2005/8/layout/orgChart1"/>
    <dgm:cxn modelId="{1B0CBCE2-47E2-4691-8E7E-313C4F88D861}" type="presParOf" srcId="{25C3676D-34E4-47A9-AACC-B3147FE92437}" destId="{4E4EECE1-C784-40DB-9890-2489EC244EE1}" srcOrd="3" destOrd="0" presId="urn:microsoft.com/office/officeart/2005/8/layout/orgChart1"/>
    <dgm:cxn modelId="{67A2F92A-CD24-48CB-9721-D324494D5A95}" type="presParOf" srcId="{4E4EECE1-C784-40DB-9890-2489EC244EE1}" destId="{9BC68B97-79A0-458E-AD4D-D4ECBAF96E4F}" srcOrd="0" destOrd="0" presId="urn:microsoft.com/office/officeart/2005/8/layout/orgChart1"/>
    <dgm:cxn modelId="{FFB24A33-4B00-4861-B674-DDC726854DCD}" type="presParOf" srcId="{9BC68B97-79A0-458E-AD4D-D4ECBAF96E4F}" destId="{A09F8A0A-7E0F-43D9-8554-093C4C26B8E3}" srcOrd="0" destOrd="0" presId="urn:microsoft.com/office/officeart/2005/8/layout/orgChart1"/>
    <dgm:cxn modelId="{584ECC3A-E2A1-4E7F-9610-39D62D6D1F84}" type="presParOf" srcId="{9BC68B97-79A0-458E-AD4D-D4ECBAF96E4F}" destId="{29B4F351-3062-43F5-A7CE-82E84A7A9501}" srcOrd="1" destOrd="0" presId="urn:microsoft.com/office/officeart/2005/8/layout/orgChart1"/>
    <dgm:cxn modelId="{1BFA56DB-FAFD-4CD9-851A-BEC84F29C00E}" type="presParOf" srcId="{4E4EECE1-C784-40DB-9890-2489EC244EE1}" destId="{08C43CA0-723A-478F-AC2B-7ED8E447C383}" srcOrd="1" destOrd="0" presId="urn:microsoft.com/office/officeart/2005/8/layout/orgChart1"/>
    <dgm:cxn modelId="{E9C8D6A4-403C-4E4B-A18E-AE9C1417AAF9}" type="presParOf" srcId="{4E4EECE1-C784-40DB-9890-2489EC244EE1}" destId="{1E405556-315A-449A-9142-B351E4A69563}" srcOrd="2" destOrd="0" presId="urn:microsoft.com/office/officeart/2005/8/layout/orgChart1"/>
    <dgm:cxn modelId="{E70A9FD7-DCE6-4E57-BF12-12D990D71F7D}" type="presParOf" srcId="{1E405556-315A-449A-9142-B351E4A69563}" destId="{341BCEA2-D294-4BC4-B877-2C4D093AA60D}" srcOrd="0" destOrd="0" presId="urn:microsoft.com/office/officeart/2005/8/layout/orgChart1"/>
    <dgm:cxn modelId="{0C624548-0455-4509-AD00-16C2A2E03EE7}" type="presParOf" srcId="{1E405556-315A-449A-9142-B351E4A69563}" destId="{6702962E-4D3C-43BF-9442-489C9BB0CED1}" srcOrd="1" destOrd="0" presId="urn:microsoft.com/office/officeart/2005/8/layout/orgChart1"/>
    <dgm:cxn modelId="{25A35710-08F6-4277-8231-9566D8B2BC68}" type="presParOf" srcId="{6702962E-4D3C-43BF-9442-489C9BB0CED1}" destId="{7F267B50-059A-4C9C-963E-877201D26A06}" srcOrd="0" destOrd="0" presId="urn:microsoft.com/office/officeart/2005/8/layout/orgChart1"/>
    <dgm:cxn modelId="{2A04A64C-593A-42AC-AA6C-7A72CC1BCFAF}" type="presParOf" srcId="{7F267B50-059A-4C9C-963E-877201D26A06}" destId="{C9DCA687-9D6E-483E-86FE-79F1A8B71AE5}" srcOrd="0" destOrd="0" presId="urn:microsoft.com/office/officeart/2005/8/layout/orgChart1"/>
    <dgm:cxn modelId="{4FFDCE78-6E83-433B-8C5F-7B26C815F2C6}" type="presParOf" srcId="{7F267B50-059A-4C9C-963E-877201D26A06}" destId="{1F657594-B9BB-4436-8627-0217A59E6152}" srcOrd="1" destOrd="0" presId="urn:microsoft.com/office/officeart/2005/8/layout/orgChart1"/>
    <dgm:cxn modelId="{CA4079D4-606F-42F5-8C82-D21E3FD09ADB}" type="presParOf" srcId="{6702962E-4D3C-43BF-9442-489C9BB0CED1}" destId="{207A6603-3781-4BEB-B260-13FB1D17571E}" srcOrd="1" destOrd="0" presId="urn:microsoft.com/office/officeart/2005/8/layout/orgChart1"/>
    <dgm:cxn modelId="{D169BD03-890C-41F0-A065-031297C59F82}" type="presParOf" srcId="{6702962E-4D3C-43BF-9442-489C9BB0CED1}" destId="{116AD75C-7669-4953-AF29-C3E41FE601DA}" srcOrd="2" destOrd="0" presId="urn:microsoft.com/office/officeart/2005/8/layout/orgChart1"/>
    <dgm:cxn modelId="{2ED93F55-4042-4970-9BBD-991844C0E5A8}" type="presParOf" srcId="{1E405556-315A-449A-9142-B351E4A69563}" destId="{DA90BEF4-5326-491F-A96D-1D6C160F836B}" srcOrd="2" destOrd="0" presId="urn:microsoft.com/office/officeart/2005/8/layout/orgChart1"/>
    <dgm:cxn modelId="{D8AD3C3C-B77F-4D71-9236-7C7DBD49E976}" type="presParOf" srcId="{1E405556-315A-449A-9142-B351E4A69563}" destId="{158BD01A-3275-4241-8CC9-9703CB120644}" srcOrd="3" destOrd="0" presId="urn:microsoft.com/office/officeart/2005/8/layout/orgChart1"/>
    <dgm:cxn modelId="{4170CAB7-7F86-4789-919C-95A25C54A097}" type="presParOf" srcId="{158BD01A-3275-4241-8CC9-9703CB120644}" destId="{DFE69E4B-6DFE-4FCA-9307-86796C1401A3}" srcOrd="0" destOrd="0" presId="urn:microsoft.com/office/officeart/2005/8/layout/orgChart1"/>
    <dgm:cxn modelId="{135FA1C7-0D21-46DF-A9FC-4F9906CE54F2}" type="presParOf" srcId="{DFE69E4B-6DFE-4FCA-9307-86796C1401A3}" destId="{7EB212DE-43ED-4A77-AC01-692556CF6C68}" srcOrd="0" destOrd="0" presId="urn:microsoft.com/office/officeart/2005/8/layout/orgChart1"/>
    <dgm:cxn modelId="{5F7DD450-DD66-4E19-81B7-DDE34BE579C0}" type="presParOf" srcId="{DFE69E4B-6DFE-4FCA-9307-86796C1401A3}" destId="{3090EFA5-DCEB-468B-B071-E061268BA824}" srcOrd="1" destOrd="0" presId="urn:microsoft.com/office/officeart/2005/8/layout/orgChart1"/>
    <dgm:cxn modelId="{179EFCB6-04ED-4BF7-9D87-BD1B60D37319}" type="presParOf" srcId="{158BD01A-3275-4241-8CC9-9703CB120644}" destId="{48DDD0B4-2895-43B3-98DE-56D84A3772EA}" srcOrd="1" destOrd="0" presId="urn:microsoft.com/office/officeart/2005/8/layout/orgChart1"/>
    <dgm:cxn modelId="{E6AA506B-1FFA-47E8-8C58-9A482E6A09B2}" type="presParOf" srcId="{48DDD0B4-2895-43B3-98DE-56D84A3772EA}" destId="{17001F94-97B9-47D6-B77D-E86969F86DCA}" srcOrd="0" destOrd="0" presId="urn:microsoft.com/office/officeart/2005/8/layout/orgChart1"/>
    <dgm:cxn modelId="{FAFE7E38-699D-42DF-AB9D-A27B38E755B0}" type="presParOf" srcId="{48DDD0B4-2895-43B3-98DE-56D84A3772EA}" destId="{628294E3-24C7-452F-A8AA-63029B6508E1}" srcOrd="1" destOrd="0" presId="urn:microsoft.com/office/officeart/2005/8/layout/orgChart1"/>
    <dgm:cxn modelId="{B3967B37-3363-44ED-9EDC-FFBC55628A52}" type="presParOf" srcId="{628294E3-24C7-452F-A8AA-63029B6508E1}" destId="{6FBE686B-43BA-44B6-99AF-48138AC8BE62}" srcOrd="0" destOrd="0" presId="urn:microsoft.com/office/officeart/2005/8/layout/orgChart1"/>
    <dgm:cxn modelId="{531B830B-ED85-4C5D-8893-E0C75D064C2F}" type="presParOf" srcId="{6FBE686B-43BA-44B6-99AF-48138AC8BE62}" destId="{2E7C716E-12FC-42E9-B6FB-2BF80123F86B}" srcOrd="0" destOrd="0" presId="urn:microsoft.com/office/officeart/2005/8/layout/orgChart1"/>
    <dgm:cxn modelId="{BA93E9F9-3911-4BC4-AF24-BC337321F457}" type="presParOf" srcId="{6FBE686B-43BA-44B6-99AF-48138AC8BE62}" destId="{FE8AF45D-1E5E-4406-8D91-A7C39BE0A754}" srcOrd="1" destOrd="0" presId="urn:microsoft.com/office/officeart/2005/8/layout/orgChart1"/>
    <dgm:cxn modelId="{09E36228-90F3-441C-9CE6-922BF702B1E6}" type="presParOf" srcId="{628294E3-24C7-452F-A8AA-63029B6508E1}" destId="{A72CEA0B-F571-4CC1-A154-BDB260D371E6}" srcOrd="1" destOrd="0" presId="urn:microsoft.com/office/officeart/2005/8/layout/orgChart1"/>
    <dgm:cxn modelId="{12159663-6761-40A7-A40C-AE2F098A26C7}" type="presParOf" srcId="{628294E3-24C7-452F-A8AA-63029B6508E1}" destId="{C9F8EF16-34C8-40EB-B5E0-64B1CE67AE60}" srcOrd="2" destOrd="0" presId="urn:microsoft.com/office/officeart/2005/8/layout/orgChart1"/>
    <dgm:cxn modelId="{10637CC7-22DB-4F65-9559-3C4AE3483290}" type="presParOf" srcId="{158BD01A-3275-4241-8CC9-9703CB120644}" destId="{469E0C8F-D67F-4588-A694-75815A132E63}" srcOrd="2" destOrd="0" presId="urn:microsoft.com/office/officeart/2005/8/layout/orgChart1"/>
    <dgm:cxn modelId="{B254CE2D-ADC5-4B22-8B64-9C69DD6B8C72}" type="presParOf" srcId="{AEB7F114-EC8F-4DA3-B893-50F6C9344922}" destId="{FFDA8691-1637-43AB-8622-1A8023D505EE}" srcOrd="1" destOrd="0" presId="urn:microsoft.com/office/officeart/2005/8/layout/orgChart1"/>
    <dgm:cxn modelId="{602045CF-1F10-473F-AB44-369625B3815C}" type="presParOf" srcId="{FFDA8691-1637-43AB-8622-1A8023D505EE}" destId="{ADEC0D6B-A0C2-4A86-8771-618E527B8A86}" srcOrd="0" destOrd="0" presId="urn:microsoft.com/office/officeart/2005/8/layout/orgChart1"/>
    <dgm:cxn modelId="{924FAFCE-6702-48EC-90E0-8B581417803C}" type="presParOf" srcId="{ADEC0D6B-A0C2-4A86-8771-618E527B8A86}" destId="{025563F0-F333-491E-8539-D7F1386CCF82}" srcOrd="0" destOrd="0" presId="urn:microsoft.com/office/officeart/2005/8/layout/orgChart1"/>
    <dgm:cxn modelId="{7131DA45-4848-4E00-B037-4B8EA271FF06}" type="presParOf" srcId="{ADEC0D6B-A0C2-4A86-8771-618E527B8A86}" destId="{07DAA1CD-D42B-4F71-B029-827E69FC25F1}" srcOrd="1" destOrd="0" presId="urn:microsoft.com/office/officeart/2005/8/layout/orgChart1"/>
    <dgm:cxn modelId="{59F89849-43EB-4687-861A-CAD23C65CAC5}" type="presParOf" srcId="{FFDA8691-1637-43AB-8622-1A8023D505EE}" destId="{B3DF50AA-A327-4B20-9C0C-EB993BFFA19A}" srcOrd="1" destOrd="0" presId="urn:microsoft.com/office/officeart/2005/8/layout/orgChart1"/>
    <dgm:cxn modelId="{D111FF82-33F8-4AB6-9158-4CCF359F3F9E}" type="presParOf" srcId="{FFDA8691-1637-43AB-8622-1A8023D505EE}" destId="{DFDBB1BA-43CE-4969-BBA1-FE6D1066D0C2}"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001F94-97B9-47D6-B77D-E86969F86DCA}">
      <dsp:nvSpPr>
        <dsp:cNvPr id="0" name=""/>
        <dsp:cNvSpPr/>
      </dsp:nvSpPr>
      <dsp:spPr>
        <a:xfrm>
          <a:off x="5948950" y="2335698"/>
          <a:ext cx="174784" cy="514264"/>
        </a:xfrm>
        <a:custGeom>
          <a:avLst/>
          <a:gdLst/>
          <a:ahLst/>
          <a:cxnLst/>
          <a:rect l="0" t="0" r="0" b="0"/>
          <a:pathLst>
            <a:path>
              <a:moveTo>
                <a:pt x="0" y="0"/>
              </a:moveTo>
              <a:lnTo>
                <a:pt x="0" y="514264"/>
              </a:lnTo>
              <a:lnTo>
                <a:pt x="174784" y="514264"/>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A90BEF4-5326-491F-A96D-1D6C160F836B}">
      <dsp:nvSpPr>
        <dsp:cNvPr id="0" name=""/>
        <dsp:cNvSpPr/>
      </dsp:nvSpPr>
      <dsp:spPr>
        <a:xfrm>
          <a:off x="5214000" y="1473194"/>
          <a:ext cx="127553" cy="558805"/>
        </a:xfrm>
        <a:custGeom>
          <a:avLst/>
          <a:gdLst/>
          <a:ahLst/>
          <a:cxnLst/>
          <a:rect l="0" t="0" r="0" b="0"/>
          <a:pathLst>
            <a:path>
              <a:moveTo>
                <a:pt x="0" y="0"/>
              </a:moveTo>
              <a:lnTo>
                <a:pt x="0" y="558805"/>
              </a:lnTo>
              <a:lnTo>
                <a:pt x="127553" y="558805"/>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41BCEA2-D294-4BC4-B877-2C4D093AA60D}">
      <dsp:nvSpPr>
        <dsp:cNvPr id="0" name=""/>
        <dsp:cNvSpPr/>
      </dsp:nvSpPr>
      <dsp:spPr>
        <a:xfrm>
          <a:off x="5086446" y="1473194"/>
          <a:ext cx="127553" cy="558805"/>
        </a:xfrm>
        <a:custGeom>
          <a:avLst/>
          <a:gdLst/>
          <a:ahLst/>
          <a:cxnLst/>
          <a:rect l="0" t="0" r="0" b="0"/>
          <a:pathLst>
            <a:path>
              <a:moveTo>
                <a:pt x="127553" y="0"/>
              </a:moveTo>
              <a:lnTo>
                <a:pt x="127553" y="558805"/>
              </a:lnTo>
              <a:lnTo>
                <a:pt x="0" y="558805"/>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24C9F58-96AB-47CC-BD22-68EBAC0CE67E}">
      <dsp:nvSpPr>
        <dsp:cNvPr id="0" name=""/>
        <dsp:cNvSpPr/>
      </dsp:nvSpPr>
      <dsp:spPr>
        <a:xfrm>
          <a:off x="3744098" y="610690"/>
          <a:ext cx="862504" cy="558805"/>
        </a:xfrm>
        <a:custGeom>
          <a:avLst/>
          <a:gdLst/>
          <a:ahLst/>
          <a:cxnLst/>
          <a:rect l="0" t="0" r="0" b="0"/>
          <a:pathLst>
            <a:path>
              <a:moveTo>
                <a:pt x="0" y="0"/>
              </a:moveTo>
              <a:lnTo>
                <a:pt x="0" y="558805"/>
              </a:lnTo>
              <a:lnTo>
                <a:pt x="862504" y="558805"/>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B367B21-8DA1-431A-85A7-973E1D1C7ED9}">
      <dsp:nvSpPr>
        <dsp:cNvPr id="0" name=""/>
        <dsp:cNvSpPr/>
      </dsp:nvSpPr>
      <dsp:spPr>
        <a:xfrm>
          <a:off x="1897793" y="1473194"/>
          <a:ext cx="127553" cy="1421309"/>
        </a:xfrm>
        <a:custGeom>
          <a:avLst/>
          <a:gdLst/>
          <a:ahLst/>
          <a:cxnLst/>
          <a:rect l="0" t="0" r="0" b="0"/>
          <a:pathLst>
            <a:path>
              <a:moveTo>
                <a:pt x="0" y="0"/>
              </a:moveTo>
              <a:lnTo>
                <a:pt x="0" y="1421309"/>
              </a:lnTo>
              <a:lnTo>
                <a:pt x="127553" y="1421309"/>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6038FA9-C58B-4E0E-837C-2B36692C3453}">
      <dsp:nvSpPr>
        <dsp:cNvPr id="0" name=""/>
        <dsp:cNvSpPr/>
      </dsp:nvSpPr>
      <dsp:spPr>
        <a:xfrm>
          <a:off x="1770240" y="1473194"/>
          <a:ext cx="127553" cy="1421309"/>
        </a:xfrm>
        <a:custGeom>
          <a:avLst/>
          <a:gdLst/>
          <a:ahLst/>
          <a:cxnLst/>
          <a:rect l="0" t="0" r="0" b="0"/>
          <a:pathLst>
            <a:path>
              <a:moveTo>
                <a:pt x="127553" y="0"/>
              </a:moveTo>
              <a:lnTo>
                <a:pt x="127553" y="1421309"/>
              </a:lnTo>
              <a:lnTo>
                <a:pt x="0" y="1421309"/>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B5697EB-6E2E-4DB5-8954-B95585180DD5}">
      <dsp:nvSpPr>
        <dsp:cNvPr id="0" name=""/>
        <dsp:cNvSpPr/>
      </dsp:nvSpPr>
      <dsp:spPr>
        <a:xfrm>
          <a:off x="1897793" y="1473194"/>
          <a:ext cx="127553" cy="558805"/>
        </a:xfrm>
        <a:custGeom>
          <a:avLst/>
          <a:gdLst/>
          <a:ahLst/>
          <a:cxnLst/>
          <a:rect l="0" t="0" r="0" b="0"/>
          <a:pathLst>
            <a:path>
              <a:moveTo>
                <a:pt x="0" y="0"/>
              </a:moveTo>
              <a:lnTo>
                <a:pt x="0" y="558805"/>
              </a:lnTo>
              <a:lnTo>
                <a:pt x="127553" y="558805"/>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B6C9D1F-EB72-4053-86DB-D6655C489430}">
      <dsp:nvSpPr>
        <dsp:cNvPr id="0" name=""/>
        <dsp:cNvSpPr/>
      </dsp:nvSpPr>
      <dsp:spPr>
        <a:xfrm>
          <a:off x="1769231" y="1473194"/>
          <a:ext cx="128561" cy="558805"/>
        </a:xfrm>
        <a:custGeom>
          <a:avLst/>
          <a:gdLst/>
          <a:ahLst/>
          <a:cxnLst/>
          <a:rect l="0" t="0" r="0" b="0"/>
          <a:pathLst>
            <a:path>
              <a:moveTo>
                <a:pt x="128561" y="0"/>
              </a:moveTo>
              <a:lnTo>
                <a:pt x="128561" y="558805"/>
              </a:lnTo>
              <a:lnTo>
                <a:pt x="0" y="558805"/>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0C26A2E-2CEF-4F3E-BEA2-74E3358199E5}">
      <dsp:nvSpPr>
        <dsp:cNvPr id="0" name=""/>
        <dsp:cNvSpPr/>
      </dsp:nvSpPr>
      <dsp:spPr>
        <a:xfrm>
          <a:off x="2505190" y="610690"/>
          <a:ext cx="1238908" cy="558805"/>
        </a:xfrm>
        <a:custGeom>
          <a:avLst/>
          <a:gdLst/>
          <a:ahLst/>
          <a:cxnLst/>
          <a:rect l="0" t="0" r="0" b="0"/>
          <a:pathLst>
            <a:path>
              <a:moveTo>
                <a:pt x="1238908" y="0"/>
              </a:moveTo>
              <a:lnTo>
                <a:pt x="1238908" y="558805"/>
              </a:lnTo>
              <a:lnTo>
                <a:pt x="0" y="558805"/>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8E25615-0E17-4DAD-B62E-6D252459D54D}">
      <dsp:nvSpPr>
        <dsp:cNvPr id="0" name=""/>
        <dsp:cNvSpPr/>
      </dsp:nvSpPr>
      <dsp:spPr>
        <a:xfrm>
          <a:off x="3698378" y="610690"/>
          <a:ext cx="91440" cy="2842618"/>
        </a:xfrm>
        <a:custGeom>
          <a:avLst/>
          <a:gdLst/>
          <a:ahLst/>
          <a:cxnLst/>
          <a:rect l="0" t="0" r="0" b="0"/>
          <a:pathLst>
            <a:path>
              <a:moveTo>
                <a:pt x="45720" y="0"/>
              </a:moveTo>
              <a:lnTo>
                <a:pt x="45720" y="2842618"/>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24B67A1-0972-40FF-8B36-B995B77EA3C1}">
      <dsp:nvSpPr>
        <dsp:cNvPr id="0" name=""/>
        <dsp:cNvSpPr/>
      </dsp:nvSpPr>
      <dsp:spPr>
        <a:xfrm>
          <a:off x="3136701" y="3293"/>
          <a:ext cx="1214794" cy="607397"/>
        </a:xfrm>
        <a:prstGeom prst="flowChartAlternateProcess">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BESTUUR </a:t>
          </a:r>
        </a:p>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4 kernscholen</a:t>
          </a:r>
          <a:endParaRPr lang="nl-NL" sz="1000" b="1" kern="1200" dirty="0">
            <a:latin typeface="Arial" pitchFamily="34" charset="0"/>
            <a:cs typeface="Arial" pitchFamily="34" charset="0"/>
          </a:endParaRPr>
        </a:p>
      </dsp:txBody>
      <dsp:txXfrm>
        <a:off x="3166351" y="32943"/>
        <a:ext cx="1155494" cy="548097"/>
      </dsp:txXfrm>
    </dsp:sp>
    <dsp:sp modelId="{16764F12-C3CC-4041-9F62-F409BBD034D2}">
      <dsp:nvSpPr>
        <dsp:cNvPr id="0" name=""/>
        <dsp:cNvSpPr/>
      </dsp:nvSpPr>
      <dsp:spPr>
        <a:xfrm>
          <a:off x="3136701" y="3453309"/>
          <a:ext cx="1214794" cy="607397"/>
        </a:xfrm>
        <a:prstGeom prst="flowChartAlternateProces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VOLGSCHOLEN</a:t>
          </a:r>
          <a:endParaRPr lang="nl-NL" sz="1000" b="1" kern="1200" dirty="0">
            <a:latin typeface="Arial" pitchFamily="34" charset="0"/>
            <a:cs typeface="Arial" pitchFamily="34" charset="0"/>
          </a:endParaRPr>
        </a:p>
      </dsp:txBody>
      <dsp:txXfrm>
        <a:off x="3166351" y="3482959"/>
        <a:ext cx="1155494" cy="548097"/>
      </dsp:txXfrm>
    </dsp:sp>
    <dsp:sp modelId="{B48192D4-6A07-446B-94DA-F4BFB095D095}">
      <dsp:nvSpPr>
        <dsp:cNvPr id="0" name=""/>
        <dsp:cNvSpPr/>
      </dsp:nvSpPr>
      <dsp:spPr>
        <a:xfrm>
          <a:off x="1290396" y="865797"/>
          <a:ext cx="1214794" cy="607397"/>
        </a:xfrm>
        <a:prstGeom prst="flowChartAlternateProces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STEUNPUNT</a:t>
          </a:r>
          <a:endParaRPr lang="nl-NL" sz="1000" b="1" kern="1200" dirty="0">
            <a:latin typeface="Arial" pitchFamily="34" charset="0"/>
            <a:cs typeface="Arial" pitchFamily="34" charset="0"/>
          </a:endParaRPr>
        </a:p>
      </dsp:txBody>
      <dsp:txXfrm>
        <a:off x="1320046" y="895447"/>
        <a:ext cx="1155494" cy="548097"/>
      </dsp:txXfrm>
    </dsp:sp>
    <dsp:sp modelId="{FCEB5354-5FE3-44B7-BEEB-C0C0916FD477}">
      <dsp:nvSpPr>
        <dsp:cNvPr id="0" name=""/>
        <dsp:cNvSpPr/>
      </dsp:nvSpPr>
      <dsp:spPr>
        <a:xfrm>
          <a:off x="178871" y="1728301"/>
          <a:ext cx="1590360" cy="607397"/>
        </a:xfrm>
        <a:prstGeom prst="flowChartAlternateProces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advies opleiders</a:t>
          </a:r>
          <a:endParaRPr lang="nl-NL" sz="1000" b="1" kern="1200" dirty="0">
            <a:latin typeface="Arial" pitchFamily="34" charset="0"/>
            <a:cs typeface="Arial" pitchFamily="34" charset="0"/>
          </a:endParaRPr>
        </a:p>
      </dsp:txBody>
      <dsp:txXfrm>
        <a:off x="208521" y="1757951"/>
        <a:ext cx="1531060" cy="548097"/>
      </dsp:txXfrm>
    </dsp:sp>
    <dsp:sp modelId="{9DBC3494-B500-4D40-BE6B-D52CB560E955}">
      <dsp:nvSpPr>
        <dsp:cNvPr id="0" name=""/>
        <dsp:cNvSpPr/>
      </dsp:nvSpPr>
      <dsp:spPr>
        <a:xfrm>
          <a:off x="2025347" y="1728301"/>
          <a:ext cx="1591198" cy="607397"/>
        </a:xfrm>
        <a:prstGeom prst="flowChartAlternateProces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voorlichting</a:t>
          </a:r>
          <a:endParaRPr lang="nl-NL" sz="1000" b="1" kern="1200" dirty="0">
            <a:latin typeface="Arial" pitchFamily="34" charset="0"/>
            <a:cs typeface="Arial" pitchFamily="34" charset="0"/>
          </a:endParaRPr>
        </a:p>
      </dsp:txBody>
      <dsp:txXfrm>
        <a:off x="2054997" y="1757951"/>
        <a:ext cx="1531898" cy="548097"/>
      </dsp:txXfrm>
    </dsp:sp>
    <dsp:sp modelId="{1B2791A2-7AFC-46F0-B072-76C0C7C1F218}">
      <dsp:nvSpPr>
        <dsp:cNvPr id="0" name=""/>
        <dsp:cNvSpPr/>
      </dsp:nvSpPr>
      <dsp:spPr>
        <a:xfrm>
          <a:off x="178871" y="2590805"/>
          <a:ext cx="1591368" cy="607397"/>
        </a:xfrm>
        <a:prstGeom prst="flowChartAlternateProces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innovatie</a:t>
          </a:r>
          <a:endParaRPr lang="nl-NL" sz="1000" b="1" kern="1200" dirty="0">
            <a:latin typeface="Arial" pitchFamily="34" charset="0"/>
            <a:cs typeface="Arial" pitchFamily="34" charset="0"/>
          </a:endParaRPr>
        </a:p>
      </dsp:txBody>
      <dsp:txXfrm>
        <a:off x="208521" y="2620455"/>
        <a:ext cx="1532068" cy="548097"/>
      </dsp:txXfrm>
    </dsp:sp>
    <dsp:sp modelId="{E5F86248-3088-4072-B954-9EEAF718DFC8}">
      <dsp:nvSpPr>
        <dsp:cNvPr id="0" name=""/>
        <dsp:cNvSpPr/>
      </dsp:nvSpPr>
      <dsp:spPr>
        <a:xfrm>
          <a:off x="2025347" y="2590805"/>
          <a:ext cx="1591198" cy="607397"/>
        </a:xfrm>
        <a:prstGeom prst="flowChartAlternateProces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mediabeheer</a:t>
          </a:r>
          <a:endParaRPr lang="nl-NL" sz="1000" b="1" kern="1200" dirty="0">
            <a:latin typeface="Arial" pitchFamily="34" charset="0"/>
            <a:cs typeface="Arial" pitchFamily="34" charset="0"/>
          </a:endParaRPr>
        </a:p>
      </dsp:txBody>
      <dsp:txXfrm>
        <a:off x="2054997" y="2620455"/>
        <a:ext cx="1531898" cy="548097"/>
      </dsp:txXfrm>
    </dsp:sp>
    <dsp:sp modelId="{A09F8A0A-7E0F-43D9-8554-093C4C26B8E3}">
      <dsp:nvSpPr>
        <dsp:cNvPr id="0" name=""/>
        <dsp:cNvSpPr/>
      </dsp:nvSpPr>
      <dsp:spPr>
        <a:xfrm>
          <a:off x="4606602" y="865797"/>
          <a:ext cx="1214794" cy="607397"/>
        </a:xfrm>
        <a:prstGeom prst="flowChartAlternateProces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UITGEVERIJ</a:t>
          </a:r>
          <a:endParaRPr lang="nl-NL" sz="1000" b="1" kern="1200" dirty="0">
            <a:latin typeface="Arial" pitchFamily="34" charset="0"/>
            <a:cs typeface="Arial" pitchFamily="34" charset="0"/>
          </a:endParaRPr>
        </a:p>
      </dsp:txBody>
      <dsp:txXfrm>
        <a:off x="4636252" y="895447"/>
        <a:ext cx="1155494" cy="548097"/>
      </dsp:txXfrm>
    </dsp:sp>
    <dsp:sp modelId="{C9DCA687-9D6E-483E-86FE-79F1A8B71AE5}">
      <dsp:nvSpPr>
        <dsp:cNvPr id="0" name=""/>
        <dsp:cNvSpPr/>
      </dsp:nvSpPr>
      <dsp:spPr>
        <a:xfrm>
          <a:off x="3871652" y="1728301"/>
          <a:ext cx="1214794" cy="607397"/>
        </a:xfrm>
        <a:prstGeom prst="flowChartAlternateProces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samenstellen lesmateriaal</a:t>
          </a:r>
          <a:endParaRPr lang="nl-NL" sz="1000" b="1" kern="1200" dirty="0">
            <a:latin typeface="Arial" pitchFamily="34" charset="0"/>
            <a:cs typeface="Arial" pitchFamily="34" charset="0"/>
          </a:endParaRPr>
        </a:p>
      </dsp:txBody>
      <dsp:txXfrm>
        <a:off x="3901302" y="1757951"/>
        <a:ext cx="1155494" cy="548097"/>
      </dsp:txXfrm>
    </dsp:sp>
    <dsp:sp modelId="{7EB212DE-43ED-4A77-AC01-692556CF6C68}">
      <dsp:nvSpPr>
        <dsp:cNvPr id="0" name=""/>
        <dsp:cNvSpPr/>
      </dsp:nvSpPr>
      <dsp:spPr>
        <a:xfrm>
          <a:off x="5341553" y="1728301"/>
          <a:ext cx="1214794" cy="607397"/>
        </a:xfrm>
        <a:prstGeom prst="flowChartAlternateProces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produceren lesmateriaal</a:t>
          </a:r>
          <a:endParaRPr lang="nl-NL" sz="1000" b="1" kern="1200" dirty="0">
            <a:latin typeface="Arial" pitchFamily="34" charset="0"/>
            <a:cs typeface="Arial" pitchFamily="34" charset="0"/>
          </a:endParaRPr>
        </a:p>
      </dsp:txBody>
      <dsp:txXfrm>
        <a:off x="5371203" y="1757951"/>
        <a:ext cx="1155494" cy="548097"/>
      </dsp:txXfrm>
    </dsp:sp>
    <dsp:sp modelId="{2E7C716E-12FC-42E9-B6FB-2BF80123F86B}">
      <dsp:nvSpPr>
        <dsp:cNvPr id="0" name=""/>
        <dsp:cNvSpPr/>
      </dsp:nvSpPr>
      <dsp:spPr>
        <a:xfrm>
          <a:off x="6123735" y="2546264"/>
          <a:ext cx="1214794" cy="607397"/>
        </a:xfrm>
        <a:prstGeom prst="flowChartAlternateProcess">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verzenden lesmateriaal</a:t>
          </a:r>
          <a:endParaRPr lang="nl-NL" sz="1000" b="1" kern="1200" dirty="0">
            <a:latin typeface="Arial" pitchFamily="34" charset="0"/>
            <a:cs typeface="Arial" pitchFamily="34" charset="0"/>
          </a:endParaRPr>
        </a:p>
      </dsp:txBody>
      <dsp:txXfrm>
        <a:off x="6153385" y="2575914"/>
        <a:ext cx="1155494" cy="548097"/>
      </dsp:txXfrm>
    </dsp:sp>
    <dsp:sp modelId="{025563F0-F333-491E-8539-D7F1386CCF82}">
      <dsp:nvSpPr>
        <dsp:cNvPr id="0" name=""/>
        <dsp:cNvSpPr/>
      </dsp:nvSpPr>
      <dsp:spPr>
        <a:xfrm>
          <a:off x="6120686" y="1"/>
          <a:ext cx="1214794" cy="607397"/>
        </a:xfrm>
        <a:prstGeom prst="flowChartAlternateProcess">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nl-NL" sz="1000" b="1" kern="1200" dirty="0" smtClean="0">
              <a:latin typeface="Arial" pitchFamily="34" charset="0"/>
              <a:cs typeface="Arial" pitchFamily="34" charset="0"/>
            </a:rPr>
            <a:t>EXAMENBUREAU</a:t>
          </a:r>
          <a:endParaRPr lang="nl-NL" sz="1000" b="1" kern="1200" dirty="0">
            <a:latin typeface="Arial" pitchFamily="34" charset="0"/>
            <a:cs typeface="Arial" pitchFamily="34" charset="0"/>
          </a:endParaRPr>
        </a:p>
      </dsp:txBody>
      <dsp:txXfrm>
        <a:off x="6150336" y="29651"/>
        <a:ext cx="1155494" cy="54809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Times New Roman" charset="0"/>
              </a:defRPr>
            </a:lvl1pPr>
          </a:lstStyle>
          <a:p>
            <a:endParaRPr lang="nl-NL" dirty="0"/>
          </a:p>
        </p:txBody>
      </p:sp>
      <p:sp>
        <p:nvSpPr>
          <p:cNvPr id="2253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charset="0"/>
              </a:defRPr>
            </a:lvl1pPr>
          </a:lstStyle>
          <a:p>
            <a:endParaRPr lang="nl-NL" dirty="0"/>
          </a:p>
        </p:txBody>
      </p:sp>
      <p:sp>
        <p:nvSpPr>
          <p:cNvPr id="22532"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Times New Roman" charset="0"/>
              </a:defRPr>
            </a:lvl1pPr>
          </a:lstStyle>
          <a:p>
            <a:endParaRPr lang="nl-NL" dirty="0"/>
          </a:p>
        </p:txBody>
      </p:sp>
      <p:sp>
        <p:nvSpPr>
          <p:cNvPr id="22533"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Times New Roman" charset="0"/>
              </a:defRPr>
            </a:lvl1pPr>
          </a:lstStyle>
          <a:p>
            <a:fld id="{F496A8FF-256B-45A4-9EE0-8377AE498DD6}" type="slidenum">
              <a:rPr lang="nl-NL"/>
              <a:pPr/>
              <a:t>‹nr.›</a:t>
            </a:fld>
            <a:endParaRPr lang="nl-NL" dirty="0"/>
          </a:p>
        </p:txBody>
      </p:sp>
    </p:spTree>
    <p:extLst>
      <p:ext uri="{BB962C8B-B14F-4D97-AF65-F5344CB8AC3E}">
        <p14:creationId xmlns:p14="http://schemas.microsoft.com/office/powerpoint/2010/main" val="7191087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Times New Roman" charset="0"/>
              </a:defRPr>
            </a:lvl1pPr>
          </a:lstStyle>
          <a:p>
            <a:endParaRPr lang="nl-NL" dirty="0"/>
          </a:p>
        </p:txBody>
      </p:sp>
      <p:sp>
        <p:nvSpPr>
          <p:cNvPr id="21507"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charset="0"/>
              </a:defRPr>
            </a:lvl1pPr>
          </a:lstStyle>
          <a:p>
            <a:endParaRPr lang="nl-NL" dirty="0"/>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21510"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Times New Roman" charset="0"/>
              </a:defRPr>
            </a:lvl1pPr>
          </a:lstStyle>
          <a:p>
            <a:endParaRPr lang="nl-NL" dirty="0"/>
          </a:p>
        </p:txBody>
      </p:sp>
      <p:sp>
        <p:nvSpPr>
          <p:cNvPr id="21511"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Times New Roman" charset="0"/>
              </a:defRPr>
            </a:lvl1pPr>
          </a:lstStyle>
          <a:p>
            <a:fld id="{7BF64F0F-1A8E-4DBC-923F-8393750EC584}" type="slidenum">
              <a:rPr lang="nl-NL"/>
              <a:pPr/>
              <a:t>‹nr.›</a:t>
            </a:fld>
            <a:endParaRPr lang="nl-NL" dirty="0"/>
          </a:p>
        </p:txBody>
      </p:sp>
    </p:spTree>
    <p:extLst>
      <p:ext uri="{BB962C8B-B14F-4D97-AF65-F5344CB8AC3E}">
        <p14:creationId xmlns:p14="http://schemas.microsoft.com/office/powerpoint/2010/main" val="34638213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mn-cs"/>
      </a:defRPr>
    </a:lvl1pPr>
    <a:lvl2pPr marL="457200" algn="l" rtl="0" fontAlgn="base">
      <a:spcBef>
        <a:spcPct val="30000"/>
      </a:spcBef>
      <a:spcAft>
        <a:spcPct val="0"/>
      </a:spcAft>
      <a:defRPr kumimoji="1" sz="1200" kern="1200">
        <a:solidFill>
          <a:schemeClr val="tx1"/>
        </a:solidFill>
        <a:latin typeface="Times New Roman" charset="0"/>
        <a:ea typeface="+mn-ea"/>
        <a:cs typeface="+mn-cs"/>
      </a:defRPr>
    </a:lvl2pPr>
    <a:lvl3pPr marL="914400" algn="l" rtl="0" fontAlgn="base">
      <a:spcBef>
        <a:spcPct val="30000"/>
      </a:spcBef>
      <a:spcAft>
        <a:spcPct val="0"/>
      </a:spcAft>
      <a:defRPr kumimoji="1" sz="1200" kern="1200">
        <a:solidFill>
          <a:schemeClr val="tx1"/>
        </a:solidFill>
        <a:latin typeface="Times New Roman" charset="0"/>
        <a:ea typeface="+mn-ea"/>
        <a:cs typeface="+mn-cs"/>
      </a:defRPr>
    </a:lvl3pPr>
    <a:lvl4pPr marL="1371600" algn="l" rtl="0" fontAlgn="base">
      <a:spcBef>
        <a:spcPct val="30000"/>
      </a:spcBef>
      <a:spcAft>
        <a:spcPct val="0"/>
      </a:spcAft>
      <a:defRPr kumimoji="1" sz="1200" kern="1200">
        <a:solidFill>
          <a:schemeClr val="tx1"/>
        </a:solidFill>
        <a:latin typeface="Times New Roman" charset="0"/>
        <a:ea typeface="+mn-ea"/>
        <a:cs typeface="+mn-cs"/>
      </a:defRPr>
    </a:lvl4pPr>
    <a:lvl5pPr marL="1828800" algn="l" rtl="0" fontAlgn="base">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4229D4-0541-4B4F-AD48-4B721BDDD46D}" type="slidenum">
              <a:rPr lang="nl-NL"/>
              <a:pPr/>
              <a:t>1</a:t>
            </a:fld>
            <a:endParaRPr lang="nl-NL" dirty="0"/>
          </a:p>
        </p:txBody>
      </p:sp>
      <p:sp>
        <p:nvSpPr>
          <p:cNvPr id="25602" name="Rectangle 1026"/>
          <p:cNvSpPr>
            <a:spLocks noGrp="1" noRot="1" noChangeAspect="1" noChangeArrowheads="1" noTextEdit="1"/>
          </p:cNvSpPr>
          <p:nvPr>
            <p:ph type="sldImg"/>
          </p:nvPr>
        </p:nvSpPr>
        <p:spPr>
          <a:ln/>
        </p:spPr>
      </p:sp>
      <p:sp>
        <p:nvSpPr>
          <p:cNvPr id="25603" name="Rectangle 1027"/>
          <p:cNvSpPr>
            <a:spLocks noGrp="1" noChangeArrowheads="1"/>
          </p:cNvSpPr>
          <p:nvPr>
            <p:ph type="body" idx="1"/>
          </p:nvPr>
        </p:nvSpPr>
        <p:spPr/>
        <p:txBody>
          <a:bodyPr/>
          <a:lstStyle/>
          <a:p>
            <a:endParaRPr lang="nl-N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82ACD3-7FF6-48A3-BC7C-40D081448B85}" type="slidenum">
              <a:rPr lang="nl-NL"/>
              <a:pPr/>
              <a:t>2</a:t>
            </a:fld>
            <a:endParaRPr lang="nl-NL" dirty="0"/>
          </a:p>
        </p:txBody>
      </p:sp>
      <p:sp>
        <p:nvSpPr>
          <p:cNvPr id="26626" name="Rectangle 1026"/>
          <p:cNvSpPr>
            <a:spLocks noGrp="1" noRot="1" noChangeAspect="1" noChangeArrowheads="1" noTextEdit="1"/>
          </p:cNvSpPr>
          <p:nvPr>
            <p:ph type="sldImg"/>
          </p:nvPr>
        </p:nvSpPr>
        <p:spPr>
          <a:ln/>
        </p:spPr>
      </p:sp>
      <p:sp>
        <p:nvSpPr>
          <p:cNvPr id="26627" name="Rectangle 1027"/>
          <p:cNvSpPr>
            <a:spLocks noGrp="1" noChangeArrowheads="1"/>
          </p:cNvSpPr>
          <p:nvPr>
            <p:ph type="body" idx="1"/>
          </p:nvPr>
        </p:nvSpPr>
        <p:spPr/>
        <p:txBody>
          <a:bodyPr/>
          <a:lstStyle/>
          <a:p>
            <a:endParaRPr lang="nl-N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28344C-136C-463C-BAA5-1E6638DD074A}" type="slidenum">
              <a:rPr lang="nl-NL"/>
              <a:pPr/>
              <a:t>3</a:t>
            </a:fld>
            <a:endParaRPr lang="nl-NL" dirty="0"/>
          </a:p>
        </p:txBody>
      </p:sp>
      <p:sp>
        <p:nvSpPr>
          <p:cNvPr id="27650" name="Rectangle 1026"/>
          <p:cNvSpPr>
            <a:spLocks noGrp="1" noRot="1" noChangeAspect="1" noChangeArrowheads="1" noTextEdit="1"/>
          </p:cNvSpPr>
          <p:nvPr>
            <p:ph type="sldImg"/>
          </p:nvPr>
        </p:nvSpPr>
        <p:spPr>
          <a:ln/>
        </p:spPr>
      </p:sp>
      <p:sp>
        <p:nvSpPr>
          <p:cNvPr id="27651" name="Rectangle 1027"/>
          <p:cNvSpPr>
            <a:spLocks noGrp="1" noChangeArrowheads="1"/>
          </p:cNvSpPr>
          <p:nvPr>
            <p:ph type="body" idx="1"/>
          </p:nvPr>
        </p:nvSpPr>
        <p:spPr/>
        <p:txBody>
          <a:bodyPr/>
          <a:lstStyle/>
          <a:p>
            <a:endParaRPr lang="nl-N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a:t>Bij deze dia aangeven dat men de inhoud en structuur van de opleidingen op de website ‘www.lsso.nl’ uitgebreid kan bekijken en dat in deze presentatie als voorbeeld de opleiding ‘Management Assistent’ nader wordt besproken.</a:t>
            </a:r>
          </a:p>
          <a:p>
            <a:endParaRPr lang="nl-NL"/>
          </a:p>
        </p:txBody>
      </p:sp>
      <p:sp>
        <p:nvSpPr>
          <p:cNvPr id="4" name="Tijdelijke aanduiding voor dianummer 3"/>
          <p:cNvSpPr>
            <a:spLocks noGrp="1"/>
          </p:cNvSpPr>
          <p:nvPr>
            <p:ph type="sldNum" sz="quarter" idx="10"/>
          </p:nvPr>
        </p:nvSpPr>
        <p:spPr/>
        <p:txBody>
          <a:bodyPr/>
          <a:lstStyle/>
          <a:p>
            <a:fld id="{7BF64F0F-1A8E-4DBC-923F-8393750EC584}" type="slidenum">
              <a:rPr lang="nl-NL" smtClean="0"/>
              <a:pPr/>
              <a:t>7</a:t>
            </a:fld>
            <a:endParaRPr lang="nl-NL" dirty="0"/>
          </a:p>
        </p:txBody>
      </p:sp>
    </p:spTree>
    <p:extLst>
      <p:ext uri="{BB962C8B-B14F-4D97-AF65-F5344CB8AC3E}">
        <p14:creationId xmlns:p14="http://schemas.microsoft.com/office/powerpoint/2010/main" val="4074199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1F9A5D-6B07-40A1-8998-6B283CBE0BF8}" type="slidenum">
              <a:rPr lang="nl-NL"/>
              <a:pPr/>
              <a:t>9</a:t>
            </a:fld>
            <a:endParaRPr lang="nl-NL" dirty="0"/>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nl-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nl-NL" smtClean="0"/>
              <a:t>Klik om de stijl te bewerken</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2143B7A3-BF1B-4448-BB3F-450E75A137D9}" type="datetime1">
              <a:rPr lang="nl-NL" smtClean="0"/>
              <a:pPr/>
              <a:t>7-6-2011</a:t>
            </a:fld>
            <a:endParaRPr lang="nl-NL" dirty="0"/>
          </a:p>
        </p:txBody>
      </p:sp>
      <p:sp>
        <p:nvSpPr>
          <p:cNvPr id="5" name="Footer Placeholder 4"/>
          <p:cNvSpPr>
            <a:spLocks noGrp="1"/>
          </p:cNvSpPr>
          <p:nvPr>
            <p:ph type="ftr" sz="quarter" idx="11"/>
          </p:nvPr>
        </p:nvSpPr>
        <p:spPr/>
        <p:txBody>
          <a:bodyPr/>
          <a:lstStyle/>
          <a:p>
            <a:r>
              <a:rPr lang="nl-NL" smtClean="0"/>
              <a:t>Studiejaar 20--/20--</a:t>
            </a:r>
            <a:endParaRPr lang="nl-NL" dirty="0"/>
          </a:p>
        </p:txBody>
      </p:sp>
      <p:sp>
        <p:nvSpPr>
          <p:cNvPr id="6" name="Slide Number Placeholder 5"/>
          <p:cNvSpPr>
            <a:spLocks noGrp="1"/>
          </p:cNvSpPr>
          <p:nvPr>
            <p:ph type="sldNum" sz="quarter" idx="12"/>
          </p:nvPr>
        </p:nvSpPr>
        <p:spPr/>
        <p:txBody>
          <a:bodyPr/>
          <a:lstStyle/>
          <a:p>
            <a:fld id="{A2D28B56-FD26-45A6-B88A-E09BCC1D39FC}" type="slidenum">
              <a:rPr lang="nl-NL" smtClean="0"/>
              <a:pPr/>
              <a:t>‹nr.›</a:t>
            </a:fld>
            <a:endParaRPr lang="nl-NL" dirty="0"/>
          </a:p>
        </p:txBody>
      </p:sp>
    </p:spTree>
  </p:cSld>
  <p:clrMapOvr>
    <a:masterClrMapping/>
  </p:clrMapOvr>
  <p:transition spd="slow" advClick="0" advTm="200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E1A887CC-E5D0-46DE-921A-B7C349FA6F5D}" type="datetime1">
              <a:rPr lang="nl-NL" smtClean="0"/>
              <a:pPr/>
              <a:t>7-6-2011</a:t>
            </a:fld>
            <a:endParaRPr lang="nl-NL" dirty="0"/>
          </a:p>
        </p:txBody>
      </p:sp>
      <p:sp>
        <p:nvSpPr>
          <p:cNvPr id="5" name="Footer Placeholder 4"/>
          <p:cNvSpPr>
            <a:spLocks noGrp="1"/>
          </p:cNvSpPr>
          <p:nvPr>
            <p:ph type="ftr" sz="quarter" idx="11"/>
          </p:nvPr>
        </p:nvSpPr>
        <p:spPr/>
        <p:txBody>
          <a:bodyPr/>
          <a:lstStyle/>
          <a:p>
            <a:r>
              <a:rPr lang="nl-NL" smtClean="0"/>
              <a:t>Studiejaar 20--/20--</a:t>
            </a:r>
            <a:endParaRPr lang="nl-NL" dirty="0"/>
          </a:p>
        </p:txBody>
      </p:sp>
      <p:sp>
        <p:nvSpPr>
          <p:cNvPr id="6" name="Slide Number Placeholder 5"/>
          <p:cNvSpPr>
            <a:spLocks noGrp="1"/>
          </p:cNvSpPr>
          <p:nvPr>
            <p:ph type="sldNum" sz="quarter" idx="12"/>
          </p:nvPr>
        </p:nvSpPr>
        <p:spPr/>
        <p:txBody>
          <a:bodyPr/>
          <a:lstStyle/>
          <a:p>
            <a:fld id="{8946F70A-0241-4088-81F8-64CFEB022075}" type="slidenum">
              <a:rPr lang="nl-NL" smtClean="0"/>
              <a:pPr/>
              <a:t>‹nr.›</a:t>
            </a:fld>
            <a:endParaRPr lang="nl-NL" dirty="0"/>
          </a:p>
        </p:txBody>
      </p:sp>
    </p:spTree>
  </p:cSld>
  <p:clrMapOvr>
    <a:masterClrMapping/>
  </p:clrMapOvr>
  <p:transition spd="slow" advClick="0" advTm="200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95D28037-37F8-4F7C-A48D-AF6816208828}" type="datetime1">
              <a:rPr lang="nl-NL" smtClean="0"/>
              <a:pPr/>
              <a:t>7-6-2011</a:t>
            </a:fld>
            <a:endParaRPr lang="nl-NL" dirty="0"/>
          </a:p>
        </p:txBody>
      </p:sp>
      <p:sp>
        <p:nvSpPr>
          <p:cNvPr id="5" name="Footer Placeholder 4"/>
          <p:cNvSpPr>
            <a:spLocks noGrp="1"/>
          </p:cNvSpPr>
          <p:nvPr>
            <p:ph type="ftr" sz="quarter" idx="11"/>
          </p:nvPr>
        </p:nvSpPr>
        <p:spPr/>
        <p:txBody>
          <a:bodyPr/>
          <a:lstStyle/>
          <a:p>
            <a:r>
              <a:rPr lang="nl-NL" smtClean="0"/>
              <a:t>Studiejaar 20--/20--</a:t>
            </a:r>
            <a:endParaRPr lang="nl-NL" dirty="0"/>
          </a:p>
        </p:txBody>
      </p:sp>
      <p:sp>
        <p:nvSpPr>
          <p:cNvPr id="6" name="Slide Number Placeholder 5"/>
          <p:cNvSpPr>
            <a:spLocks noGrp="1"/>
          </p:cNvSpPr>
          <p:nvPr>
            <p:ph type="sldNum" sz="quarter" idx="12"/>
          </p:nvPr>
        </p:nvSpPr>
        <p:spPr/>
        <p:txBody>
          <a:bodyPr/>
          <a:lstStyle/>
          <a:p>
            <a:fld id="{E460B9F9-1EB7-45E3-8256-BFDE8A9DF95C}" type="slidenum">
              <a:rPr lang="nl-NL" smtClean="0"/>
              <a:pPr/>
              <a:t>‹nr.›</a:t>
            </a:fld>
            <a:endParaRPr lang="nl-NL" dirty="0"/>
          </a:p>
        </p:txBody>
      </p:sp>
    </p:spTree>
  </p:cSld>
  <p:clrMapOvr>
    <a:masterClrMapping/>
  </p:clrMapOvr>
  <p:transition spd="slow" advClick="0" advTm="200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635B950-C556-44BF-A348-E5783D372AB1}" type="datetime1">
              <a:rPr lang="nl-NL" smtClean="0"/>
              <a:pPr/>
              <a:t>7-6-2011</a:t>
            </a:fld>
            <a:endParaRPr lang="nl-NL" dirty="0"/>
          </a:p>
        </p:txBody>
      </p:sp>
      <p:sp>
        <p:nvSpPr>
          <p:cNvPr id="5" name="Footer Placeholder 4"/>
          <p:cNvSpPr>
            <a:spLocks noGrp="1"/>
          </p:cNvSpPr>
          <p:nvPr>
            <p:ph type="ftr" sz="quarter" idx="11"/>
          </p:nvPr>
        </p:nvSpPr>
        <p:spPr/>
        <p:txBody>
          <a:bodyPr/>
          <a:lstStyle/>
          <a:p>
            <a:r>
              <a:rPr lang="nl-NL" smtClean="0"/>
              <a:t>Studiejaar 20--/20--</a:t>
            </a:r>
            <a:endParaRPr lang="nl-NL" dirty="0"/>
          </a:p>
        </p:txBody>
      </p:sp>
      <p:sp>
        <p:nvSpPr>
          <p:cNvPr id="6" name="Slide Number Placeholder 5"/>
          <p:cNvSpPr>
            <a:spLocks noGrp="1"/>
          </p:cNvSpPr>
          <p:nvPr>
            <p:ph type="sldNum" sz="quarter" idx="12"/>
          </p:nvPr>
        </p:nvSpPr>
        <p:spPr/>
        <p:txBody>
          <a:bodyPr/>
          <a:lstStyle/>
          <a:p>
            <a:fld id="{A97276A8-3AF7-45E1-B8FD-9BD3C764ECD5}" type="slidenum">
              <a:rPr lang="nl-NL" smtClean="0"/>
              <a:pPr/>
              <a:t>‹nr.›</a:t>
            </a:fld>
            <a:endParaRPr lang="nl-NL" dirty="0"/>
          </a:p>
        </p:txBody>
      </p:sp>
    </p:spTree>
  </p:cSld>
  <p:clrMapOvr>
    <a:masterClrMapping/>
  </p:clrMapOvr>
  <p:transition spd="slow" advClick="0" advTm="2000">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NL" smtClean="0"/>
              <a:t>Klik om de stijl te bewerken</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nl-NL" smtClean="0"/>
              <a:t>Klik om de modelstijlen te bewerken</a:t>
            </a:r>
          </a:p>
        </p:txBody>
      </p:sp>
      <p:sp>
        <p:nvSpPr>
          <p:cNvPr id="4" name="Date Placeholder 3"/>
          <p:cNvSpPr>
            <a:spLocks noGrp="1"/>
          </p:cNvSpPr>
          <p:nvPr>
            <p:ph type="dt" sz="half" idx="10"/>
          </p:nvPr>
        </p:nvSpPr>
        <p:spPr/>
        <p:txBody>
          <a:bodyPr/>
          <a:lstStyle/>
          <a:p>
            <a:fld id="{4965F5A9-8BF8-4277-9225-02B04CBA06C8}" type="datetime1">
              <a:rPr lang="nl-NL" smtClean="0"/>
              <a:pPr/>
              <a:t>7-6-2011</a:t>
            </a:fld>
            <a:endParaRPr lang="nl-NL" dirty="0"/>
          </a:p>
        </p:txBody>
      </p:sp>
      <p:sp>
        <p:nvSpPr>
          <p:cNvPr id="5" name="Footer Placeholder 4"/>
          <p:cNvSpPr>
            <a:spLocks noGrp="1"/>
          </p:cNvSpPr>
          <p:nvPr>
            <p:ph type="ftr" sz="quarter" idx="11"/>
          </p:nvPr>
        </p:nvSpPr>
        <p:spPr/>
        <p:txBody>
          <a:bodyPr/>
          <a:lstStyle/>
          <a:p>
            <a:r>
              <a:rPr lang="nl-NL" smtClean="0"/>
              <a:t>Studiejaar 20--/20--</a:t>
            </a:r>
            <a:endParaRPr lang="nl-NL" dirty="0"/>
          </a:p>
        </p:txBody>
      </p:sp>
      <p:sp>
        <p:nvSpPr>
          <p:cNvPr id="6" name="Slide Number Placeholder 5"/>
          <p:cNvSpPr>
            <a:spLocks noGrp="1"/>
          </p:cNvSpPr>
          <p:nvPr>
            <p:ph type="sldNum" sz="quarter" idx="12"/>
          </p:nvPr>
        </p:nvSpPr>
        <p:spPr/>
        <p:txBody>
          <a:bodyPr/>
          <a:lstStyle/>
          <a:p>
            <a:fld id="{112B04DE-DD00-4A55-889D-18FEB66AEC99}" type="slidenum">
              <a:rPr lang="nl-NL" smtClean="0"/>
              <a:pPr/>
              <a:t>‹nr.›</a:t>
            </a:fld>
            <a:endParaRPr lang="nl-NL" dirty="0"/>
          </a:p>
        </p:txBody>
      </p:sp>
    </p:spTree>
  </p:cSld>
  <p:clrMapOvr>
    <a:masterClrMapping/>
  </p:clrMapOvr>
  <p:transition spd="slow" advClick="0" advTm="200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741D7EE4-6F6F-4AFE-A313-88A9F55F350A}" type="datetime1">
              <a:rPr lang="nl-NL" smtClean="0"/>
              <a:pPr/>
              <a:t>7-6-2011</a:t>
            </a:fld>
            <a:endParaRPr lang="nl-NL" dirty="0"/>
          </a:p>
        </p:txBody>
      </p:sp>
      <p:sp>
        <p:nvSpPr>
          <p:cNvPr id="6" name="Footer Placeholder 5"/>
          <p:cNvSpPr>
            <a:spLocks noGrp="1"/>
          </p:cNvSpPr>
          <p:nvPr>
            <p:ph type="ftr" sz="quarter" idx="11"/>
          </p:nvPr>
        </p:nvSpPr>
        <p:spPr/>
        <p:txBody>
          <a:bodyPr/>
          <a:lstStyle/>
          <a:p>
            <a:r>
              <a:rPr lang="nl-NL" smtClean="0"/>
              <a:t>Studiejaar 20--/20--</a:t>
            </a:r>
            <a:endParaRPr lang="nl-NL" dirty="0"/>
          </a:p>
        </p:txBody>
      </p:sp>
      <p:sp>
        <p:nvSpPr>
          <p:cNvPr id="7" name="Slide Number Placeholder 6"/>
          <p:cNvSpPr>
            <a:spLocks noGrp="1"/>
          </p:cNvSpPr>
          <p:nvPr>
            <p:ph type="sldNum" sz="quarter" idx="12"/>
          </p:nvPr>
        </p:nvSpPr>
        <p:spPr/>
        <p:txBody>
          <a:bodyPr/>
          <a:lstStyle/>
          <a:p>
            <a:fld id="{B867FCC1-FC43-4A25-BC45-6DA8D1ED8237}" type="slidenum">
              <a:rPr lang="nl-NL" smtClean="0"/>
              <a:pPr/>
              <a:t>‹nr.›</a:t>
            </a:fld>
            <a:endParaRPr lang="nl-NL" dirty="0"/>
          </a:p>
        </p:txBody>
      </p:sp>
      <p:sp>
        <p:nvSpPr>
          <p:cNvPr id="8" name="Title 7"/>
          <p:cNvSpPr>
            <a:spLocks noGrp="1"/>
          </p:cNvSpPr>
          <p:nvPr>
            <p:ph type="title"/>
          </p:nvPr>
        </p:nvSpPr>
        <p:spPr/>
        <p:txBody>
          <a:bodyPr/>
          <a:lstStyle/>
          <a:p>
            <a:r>
              <a:rPr lang="nl-NL" smtClean="0"/>
              <a:t>Klik om de stijl te bewerken</a:t>
            </a:r>
            <a:endParaRPr lang="en-US"/>
          </a:p>
        </p:txBody>
      </p:sp>
    </p:spTree>
  </p:cSld>
  <p:clrMapOvr>
    <a:masterClrMapping/>
  </p:clrMapOvr>
  <p:transition spd="slow" advClick="0" advTm="200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nl-NL" smtClean="0"/>
              <a:t>Klik om de modelstijlen te bewerken</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nl-NL" smtClean="0"/>
              <a:t>Klik om de modelstijlen te bewerken</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5B1C4136-4779-448B-9222-09294D5A18DB}" type="datetime1">
              <a:rPr lang="nl-NL" smtClean="0"/>
              <a:pPr/>
              <a:t>7-6-2011</a:t>
            </a:fld>
            <a:endParaRPr lang="nl-NL" dirty="0"/>
          </a:p>
        </p:txBody>
      </p:sp>
      <p:sp>
        <p:nvSpPr>
          <p:cNvPr id="8" name="Footer Placeholder 7"/>
          <p:cNvSpPr>
            <a:spLocks noGrp="1"/>
          </p:cNvSpPr>
          <p:nvPr>
            <p:ph type="ftr" sz="quarter" idx="11"/>
          </p:nvPr>
        </p:nvSpPr>
        <p:spPr/>
        <p:txBody>
          <a:bodyPr/>
          <a:lstStyle/>
          <a:p>
            <a:r>
              <a:rPr lang="nl-NL" smtClean="0"/>
              <a:t>Studiejaar 20--/20--</a:t>
            </a:r>
            <a:endParaRPr lang="nl-NL" dirty="0"/>
          </a:p>
        </p:txBody>
      </p:sp>
      <p:sp>
        <p:nvSpPr>
          <p:cNvPr id="9" name="Slide Number Placeholder 8"/>
          <p:cNvSpPr>
            <a:spLocks noGrp="1"/>
          </p:cNvSpPr>
          <p:nvPr>
            <p:ph type="sldNum" sz="quarter" idx="12"/>
          </p:nvPr>
        </p:nvSpPr>
        <p:spPr/>
        <p:txBody>
          <a:bodyPr/>
          <a:lstStyle/>
          <a:p>
            <a:fld id="{B85A16E4-5F89-4FDC-AD11-3AFCF2F924CA}" type="slidenum">
              <a:rPr lang="nl-NL" smtClean="0"/>
              <a:pPr/>
              <a:t>‹nr.›</a:t>
            </a:fld>
            <a:endParaRPr lang="nl-NL" dirty="0"/>
          </a:p>
        </p:txBody>
      </p:sp>
    </p:spTree>
  </p:cSld>
  <p:clrMapOvr>
    <a:masterClrMapping/>
  </p:clrMapOvr>
  <p:transition spd="slow" advClick="0" advTm="200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2B7788BC-83E0-465F-BADC-900A0F3120AA}" type="datetime1">
              <a:rPr lang="nl-NL" smtClean="0"/>
              <a:pPr/>
              <a:t>7-6-2011</a:t>
            </a:fld>
            <a:endParaRPr lang="nl-NL" dirty="0"/>
          </a:p>
        </p:txBody>
      </p:sp>
      <p:sp>
        <p:nvSpPr>
          <p:cNvPr id="4" name="Footer Placeholder 3"/>
          <p:cNvSpPr>
            <a:spLocks noGrp="1"/>
          </p:cNvSpPr>
          <p:nvPr>
            <p:ph type="ftr" sz="quarter" idx="11"/>
          </p:nvPr>
        </p:nvSpPr>
        <p:spPr/>
        <p:txBody>
          <a:bodyPr/>
          <a:lstStyle/>
          <a:p>
            <a:r>
              <a:rPr lang="nl-NL" smtClean="0"/>
              <a:t>Studiejaar 20--/20--</a:t>
            </a:r>
            <a:endParaRPr lang="nl-NL" dirty="0"/>
          </a:p>
        </p:txBody>
      </p:sp>
      <p:sp>
        <p:nvSpPr>
          <p:cNvPr id="5" name="Slide Number Placeholder 4"/>
          <p:cNvSpPr>
            <a:spLocks noGrp="1"/>
          </p:cNvSpPr>
          <p:nvPr>
            <p:ph type="sldNum" sz="quarter" idx="12"/>
          </p:nvPr>
        </p:nvSpPr>
        <p:spPr/>
        <p:txBody>
          <a:bodyPr/>
          <a:lstStyle/>
          <a:p>
            <a:fld id="{E9F3774D-5441-4F73-B873-FC7DE268D61F}" type="slidenum">
              <a:rPr lang="nl-NL" smtClean="0"/>
              <a:pPr/>
              <a:t>‹nr.›</a:t>
            </a:fld>
            <a:endParaRPr lang="nl-NL" dirty="0"/>
          </a:p>
        </p:txBody>
      </p:sp>
    </p:spTree>
  </p:cSld>
  <p:clrMapOvr>
    <a:masterClrMapping/>
  </p:clrMapOvr>
  <p:transition spd="slow" advClick="0" advTm="2000">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449853-6A1C-4DAF-B1D0-557A9ACDCF1A}" type="datetime1">
              <a:rPr lang="nl-NL" smtClean="0"/>
              <a:pPr/>
              <a:t>7-6-2011</a:t>
            </a:fld>
            <a:endParaRPr lang="nl-NL" dirty="0"/>
          </a:p>
        </p:txBody>
      </p:sp>
      <p:sp>
        <p:nvSpPr>
          <p:cNvPr id="3" name="Footer Placeholder 2"/>
          <p:cNvSpPr>
            <a:spLocks noGrp="1"/>
          </p:cNvSpPr>
          <p:nvPr>
            <p:ph type="ftr" sz="quarter" idx="11"/>
          </p:nvPr>
        </p:nvSpPr>
        <p:spPr/>
        <p:txBody>
          <a:bodyPr/>
          <a:lstStyle/>
          <a:p>
            <a:r>
              <a:rPr lang="nl-NL" smtClean="0"/>
              <a:t>Studiejaar 20--/20--</a:t>
            </a:r>
            <a:endParaRPr lang="nl-NL" dirty="0"/>
          </a:p>
        </p:txBody>
      </p:sp>
      <p:sp>
        <p:nvSpPr>
          <p:cNvPr id="4" name="Slide Number Placeholder 3"/>
          <p:cNvSpPr>
            <a:spLocks noGrp="1"/>
          </p:cNvSpPr>
          <p:nvPr>
            <p:ph type="sldNum" sz="quarter" idx="12"/>
          </p:nvPr>
        </p:nvSpPr>
        <p:spPr/>
        <p:txBody>
          <a:bodyPr/>
          <a:lstStyle/>
          <a:p>
            <a:fld id="{1F47FC7D-E43C-4306-A59A-DD515CE54549}" type="slidenum">
              <a:rPr lang="nl-NL" smtClean="0"/>
              <a:pPr/>
              <a:t>‹nr.›</a:t>
            </a:fld>
            <a:endParaRPr lang="nl-NL" dirty="0"/>
          </a:p>
        </p:txBody>
      </p:sp>
    </p:spTree>
  </p:cSld>
  <p:clrMapOvr>
    <a:masterClrMapping/>
  </p:clrMapOvr>
  <p:transition spd="slow" advClick="0" advTm="2000">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NL" smtClean="0"/>
              <a:t>Klik om de stijl te bewerken</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nl-NL" smtClean="0"/>
              <a:t>Klik om de modelstijlen te bewerken</a:t>
            </a:r>
          </a:p>
        </p:txBody>
      </p:sp>
      <p:sp>
        <p:nvSpPr>
          <p:cNvPr id="5" name="Date Placeholder 4"/>
          <p:cNvSpPr>
            <a:spLocks noGrp="1"/>
          </p:cNvSpPr>
          <p:nvPr>
            <p:ph type="dt" sz="half" idx="10"/>
          </p:nvPr>
        </p:nvSpPr>
        <p:spPr/>
        <p:txBody>
          <a:bodyPr/>
          <a:lstStyle/>
          <a:p>
            <a:fld id="{429FE0A7-8CEE-401E-BBCF-989BBAC1B59A}" type="datetime1">
              <a:rPr lang="nl-NL" smtClean="0"/>
              <a:pPr/>
              <a:t>7-6-2011</a:t>
            </a:fld>
            <a:endParaRPr lang="nl-NL" dirty="0"/>
          </a:p>
        </p:txBody>
      </p:sp>
      <p:sp>
        <p:nvSpPr>
          <p:cNvPr id="6" name="Footer Placeholder 5"/>
          <p:cNvSpPr>
            <a:spLocks noGrp="1"/>
          </p:cNvSpPr>
          <p:nvPr>
            <p:ph type="ftr" sz="quarter" idx="11"/>
          </p:nvPr>
        </p:nvSpPr>
        <p:spPr/>
        <p:txBody>
          <a:bodyPr/>
          <a:lstStyle>
            <a:lvl1pPr>
              <a:defRPr>
                <a:solidFill>
                  <a:schemeClr val="tx2"/>
                </a:solidFill>
              </a:defRPr>
            </a:lvl1pPr>
          </a:lstStyle>
          <a:p>
            <a:r>
              <a:rPr lang="nl-NL" smtClean="0"/>
              <a:t>Studiejaar 20--/20--</a:t>
            </a:r>
            <a:endParaRPr lang="nl-NL"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671B380B-778F-4A97-8809-A807D3F519A9}" type="slidenum">
              <a:rPr lang="nl-NL" smtClean="0"/>
              <a:pPr/>
              <a:t>‹nr.›</a:t>
            </a:fld>
            <a:endParaRPr lang="nl-NL" dirty="0"/>
          </a:p>
        </p:txBody>
      </p:sp>
    </p:spTree>
  </p:cSld>
  <p:clrMapOvr>
    <a:masterClrMapping/>
  </p:clrMapOvr>
  <p:transition spd="slow" advClick="0" advTm="200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nl-NL" smtClean="0"/>
              <a:t>Klik op het pictogram als u een afbeelding wilt toevoegen</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nl-NL" smtClean="0"/>
              <a:t>Klik om de stijl te bewerken</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CF63D5E9-56F6-4FCF-A3CD-416DF009F8F4}" type="datetime1">
              <a:rPr lang="nl-NL" smtClean="0"/>
              <a:pPr/>
              <a:t>7-6-2011</a:t>
            </a:fld>
            <a:endParaRPr lang="nl-NL" dirty="0"/>
          </a:p>
        </p:txBody>
      </p:sp>
      <p:sp>
        <p:nvSpPr>
          <p:cNvPr id="6" name="Footer Placeholder 5"/>
          <p:cNvSpPr>
            <a:spLocks noGrp="1"/>
          </p:cNvSpPr>
          <p:nvPr>
            <p:ph type="ftr" sz="quarter" idx="11"/>
          </p:nvPr>
        </p:nvSpPr>
        <p:spPr/>
        <p:txBody>
          <a:bodyPr/>
          <a:lstStyle/>
          <a:p>
            <a:r>
              <a:rPr lang="nl-NL" smtClean="0"/>
              <a:t>Studiejaar 20--/20--</a:t>
            </a:r>
            <a:endParaRPr lang="nl-NL" dirty="0"/>
          </a:p>
        </p:txBody>
      </p:sp>
      <p:sp>
        <p:nvSpPr>
          <p:cNvPr id="7" name="Slide Number Placeholder 6"/>
          <p:cNvSpPr>
            <a:spLocks noGrp="1"/>
          </p:cNvSpPr>
          <p:nvPr>
            <p:ph type="sldNum" sz="quarter" idx="12"/>
          </p:nvPr>
        </p:nvSpPr>
        <p:spPr/>
        <p:txBody>
          <a:bodyPr/>
          <a:lstStyle/>
          <a:p>
            <a:fld id="{8EC81CE7-0BDA-4087-8A4B-6CA1E4FC627D}" type="slidenum">
              <a:rPr lang="nl-NL" smtClean="0"/>
              <a:pPr/>
              <a:t>‹nr.›</a:t>
            </a:fld>
            <a:endParaRPr lang="nl-NL" dirty="0"/>
          </a:p>
        </p:txBody>
      </p:sp>
    </p:spTree>
  </p:cSld>
  <p:clrMapOvr>
    <a:masterClrMapping/>
  </p:clrMapOvr>
  <p:transition spd="slow" advClick="0" advTm="200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nl-NL" smtClean="0"/>
              <a:t>Klik om de stijl te bewerken</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3A8A1E03-C669-4BFC-BE68-375D07112DDD}" type="datetime1">
              <a:rPr lang="nl-NL" smtClean="0"/>
              <a:pPr/>
              <a:t>7-6-2011</a:t>
            </a:fld>
            <a:endParaRPr lang="nl-NL"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r>
              <a:rPr lang="nl-NL" smtClean="0"/>
              <a:t>Studiejaar 20--/20--</a:t>
            </a:r>
            <a:endParaRPr lang="nl-NL"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686EF03-89D8-4CE2-8DBC-6962FB715B22}" type="slidenum">
              <a:rPr lang="nl-NL" smtClean="0"/>
              <a:pPr/>
              <a:t>‹nr.›</a:t>
            </a:fld>
            <a:endParaRPr lang="nl-NL" dirty="0"/>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spd="slow" advClick="0" advTm="2000">
    <p:cover/>
  </p:transition>
  <p:hf hdr="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2.wav"/><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Grp="1" noChangeArrowheads="1"/>
          </p:cNvSpPr>
          <p:nvPr>
            <p:ph type="ctrTitle"/>
          </p:nvPr>
        </p:nvSpPr>
        <p:spPr>
          <a:xfrm rot="19140000">
            <a:off x="753587" y="1560497"/>
            <a:ext cx="6166583" cy="1204306"/>
          </a:xfrm>
        </p:spPr>
        <p:txBody>
          <a:bodyPr>
            <a:normAutofit/>
          </a:bodyPr>
          <a:lstStyle/>
          <a:p>
            <a:r>
              <a:rPr lang="nl-NL" sz="3000" dirty="0"/>
              <a:t>De </a:t>
            </a:r>
            <a:r>
              <a:rPr lang="nl-NL" sz="3000" dirty="0" smtClean="0"/>
              <a:t>opleidingen van </a:t>
            </a:r>
            <a:r>
              <a:rPr lang="nl-NL" sz="3000" dirty="0"/>
              <a:t>het </a:t>
            </a:r>
            <a:r>
              <a:rPr lang="nl-NL" sz="3000" dirty="0" smtClean="0"/>
              <a:t>LSSO</a:t>
            </a:r>
            <a:r>
              <a:rPr lang="nl-NL" sz="3000" baseline="30000" dirty="0" smtClean="0"/>
              <a:t>®</a:t>
            </a:r>
            <a:endParaRPr lang="nl-NL" sz="3000" baseline="30000" dirty="0"/>
          </a:p>
        </p:txBody>
      </p:sp>
      <p:sp>
        <p:nvSpPr>
          <p:cNvPr id="4104" name="Rectangle 8"/>
          <p:cNvSpPr>
            <a:spLocks noGrp="1" noChangeArrowheads="1"/>
          </p:cNvSpPr>
          <p:nvPr>
            <p:ph type="subTitle" idx="1"/>
          </p:nvPr>
        </p:nvSpPr>
        <p:spPr>
          <a:xfrm>
            <a:off x="2411760" y="5013794"/>
            <a:ext cx="5072608" cy="334888"/>
          </a:xfrm>
        </p:spPr>
        <p:txBody>
          <a:bodyPr/>
          <a:lstStyle/>
          <a:p>
            <a:r>
              <a:rPr lang="nl-NL" b="1" dirty="0" smtClean="0"/>
              <a:t>Opleidingen voor kantoorfuncties</a:t>
            </a:r>
            <a:endParaRPr lang="nl-NL" b="1" dirty="0"/>
          </a:p>
        </p:txBody>
      </p:sp>
      <p:sp>
        <p:nvSpPr>
          <p:cNvPr id="4" name="Rectangle 190"/>
          <p:cNvSpPr>
            <a:spLocks noGrp="1" noChangeArrowheads="1"/>
          </p:cNvSpPr>
          <p:nvPr>
            <p:ph type="dt" sz="half" idx="10"/>
          </p:nvPr>
        </p:nvSpPr>
        <p:spPr/>
        <p:txBody>
          <a:bodyPr/>
          <a:lstStyle/>
          <a:p>
            <a:fld id="{F6B3EA7F-0043-4B67-BA20-24819717AC50}" type="datetime1">
              <a:rPr lang="nl-NL"/>
              <a:pPr/>
              <a:t>7-6-2011</a:t>
            </a:fld>
            <a:endParaRPr lang="nl-NL" dirty="0"/>
          </a:p>
        </p:txBody>
      </p:sp>
      <p:sp>
        <p:nvSpPr>
          <p:cNvPr id="5" name="Rectangle 191"/>
          <p:cNvSpPr>
            <a:spLocks noGrp="1" noChangeArrowheads="1"/>
          </p:cNvSpPr>
          <p:nvPr>
            <p:ph type="ftr" sz="quarter" idx="11"/>
          </p:nvPr>
        </p:nvSpPr>
        <p:spPr/>
        <p:txBody>
          <a:bodyPr/>
          <a:lstStyle/>
          <a:p>
            <a:r>
              <a:rPr lang="nl-NL" dirty="0"/>
              <a:t>Studiejaar </a:t>
            </a:r>
            <a:r>
              <a:rPr lang="nl-NL" dirty="0" smtClean="0"/>
              <a:t>20--/20--</a:t>
            </a:r>
            <a:endParaRPr lang="nl-NL" dirty="0"/>
          </a:p>
        </p:txBody>
      </p:sp>
      <p:sp>
        <p:nvSpPr>
          <p:cNvPr id="6" name="Rectangle 192"/>
          <p:cNvSpPr>
            <a:spLocks noGrp="1" noChangeArrowheads="1"/>
          </p:cNvSpPr>
          <p:nvPr>
            <p:ph type="sldNum" sz="quarter" idx="12"/>
          </p:nvPr>
        </p:nvSpPr>
        <p:spPr/>
        <p:txBody>
          <a:bodyPr/>
          <a:lstStyle/>
          <a:p>
            <a:fld id="{C7D6C749-04D4-46A1-A69F-5196BACA10FF}" type="slidenum">
              <a:rPr lang="nl-NL"/>
              <a:pPr/>
              <a:t>1</a:t>
            </a:fld>
            <a:endParaRPr lang="nl-NL" dirty="0"/>
          </a:p>
        </p:txBody>
      </p:sp>
    </p:spTree>
  </p:cSld>
  <p:clrMapOvr>
    <a:masterClrMapping/>
  </p:clrMapOvr>
  <p:transition spd="slow" advClick="0" advTm="2000">
    <p:cover/>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4103"/>
                                        </p:tgtEl>
                                        <p:attrNameLst>
                                          <p:attrName>style.visibility</p:attrName>
                                        </p:attrNameLst>
                                      </p:cBhvr>
                                      <p:to>
                                        <p:strVal val="visible"/>
                                      </p:to>
                                    </p:set>
                                    <p:anim calcmode="lin" valueType="num">
                                      <p:cBhvr additive="base">
                                        <p:cTn id="7" dur="500" fill="hold"/>
                                        <p:tgtEl>
                                          <p:spTgt spid="4103"/>
                                        </p:tgtEl>
                                        <p:attrNameLst>
                                          <p:attrName>ppt_x</p:attrName>
                                        </p:attrNameLst>
                                      </p:cBhvr>
                                      <p:tavLst>
                                        <p:tav tm="0">
                                          <p:val>
                                            <p:strVal val="0-#ppt_w/2"/>
                                          </p:val>
                                        </p:tav>
                                        <p:tav tm="100000">
                                          <p:val>
                                            <p:strVal val="#ppt_x"/>
                                          </p:val>
                                        </p:tav>
                                      </p:tavLst>
                                    </p:anim>
                                    <p:anim calcmode="lin" valueType="num">
                                      <p:cBhvr additive="base">
                                        <p:cTn id="8" dur="500" fill="hold"/>
                                        <p:tgtEl>
                                          <p:spTgt spid="410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104">
                                            <p:txEl>
                                              <p:pRg st="0" end="0"/>
                                            </p:txEl>
                                          </p:spTgt>
                                        </p:tgtEl>
                                        <p:attrNameLst>
                                          <p:attrName>style.visibility</p:attrName>
                                        </p:attrNameLst>
                                      </p:cBhvr>
                                      <p:to>
                                        <p:strVal val="visible"/>
                                      </p:to>
                                    </p:set>
                                    <p:animEffect transition="in" filter="fade">
                                      <p:cBhvr>
                                        <p:cTn id="13" dur="1000"/>
                                        <p:tgtEl>
                                          <p:spTgt spid="4104">
                                            <p:txEl>
                                              <p:pRg st="0" end="0"/>
                                            </p:txEl>
                                          </p:spTgt>
                                        </p:tgtEl>
                                      </p:cBhvr>
                                    </p:animEffect>
                                    <p:anim calcmode="lin" valueType="num">
                                      <p:cBhvr>
                                        <p:cTn id="14" dur="1000" fill="hold"/>
                                        <p:tgtEl>
                                          <p:spTgt spid="410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10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p:bldP spid="4104"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7" name="Rectangle 7"/>
          <p:cNvSpPr>
            <a:spLocks noGrp="1" noChangeArrowheads="1"/>
          </p:cNvSpPr>
          <p:nvPr>
            <p:ph type="title"/>
          </p:nvPr>
        </p:nvSpPr>
        <p:spPr/>
        <p:txBody>
          <a:bodyPr/>
          <a:lstStyle/>
          <a:p>
            <a:r>
              <a:rPr lang="nl-NL" dirty="0"/>
              <a:t>Agenda</a:t>
            </a:r>
          </a:p>
        </p:txBody>
      </p:sp>
      <p:sp>
        <p:nvSpPr>
          <p:cNvPr id="5128" name="Rectangle 8"/>
          <p:cNvSpPr>
            <a:spLocks noGrp="1" noChangeArrowheads="1"/>
          </p:cNvSpPr>
          <p:nvPr>
            <p:ph idx="1"/>
          </p:nvPr>
        </p:nvSpPr>
        <p:spPr>
          <a:xfrm>
            <a:off x="822960" y="993117"/>
            <a:ext cx="7342584" cy="4056063"/>
          </a:xfrm>
        </p:spPr>
        <p:txBody>
          <a:bodyPr>
            <a:normAutofit lnSpcReduction="10000"/>
          </a:bodyPr>
          <a:lstStyle/>
          <a:p>
            <a:pPr marL="457200" lvl="0" indent="-457200">
              <a:buFont typeface="Wingdings" pitchFamily="2" charset="2"/>
              <a:buChar char="§"/>
            </a:pPr>
            <a:r>
              <a:rPr lang="nl-NL" sz="2800" dirty="0" smtClean="0"/>
              <a:t>Opening</a:t>
            </a:r>
          </a:p>
          <a:p>
            <a:pPr lvl="3"/>
            <a:r>
              <a:rPr lang="nl-NL" sz="2400" dirty="0" smtClean="0"/>
              <a:t>Welkom</a:t>
            </a:r>
          </a:p>
          <a:p>
            <a:pPr lvl="3"/>
            <a:r>
              <a:rPr lang="nl-NL" sz="2400" dirty="0" smtClean="0"/>
              <a:t>Introductie sprekers</a:t>
            </a:r>
          </a:p>
          <a:p>
            <a:pPr lvl="4"/>
            <a:r>
              <a:rPr lang="nl-NL" sz="2000" dirty="0" smtClean="0"/>
              <a:t>Jan </a:t>
            </a:r>
            <a:r>
              <a:rPr lang="nl-NL" sz="2000" dirty="0"/>
              <a:t>J</a:t>
            </a:r>
            <a:r>
              <a:rPr lang="nl-NL" sz="2000" dirty="0" smtClean="0"/>
              <a:t>ansen</a:t>
            </a:r>
          </a:p>
          <a:p>
            <a:pPr lvl="4"/>
            <a:r>
              <a:rPr lang="nl-NL" sz="2000" dirty="0" smtClean="0"/>
              <a:t>Piet Pietersen</a:t>
            </a:r>
            <a:endParaRPr lang="nl-NL" sz="2000" dirty="0"/>
          </a:p>
          <a:p>
            <a:pPr marL="457200" lvl="0" indent="-457200">
              <a:buFont typeface="Wingdings" pitchFamily="2" charset="2"/>
              <a:buChar char="§"/>
            </a:pPr>
            <a:r>
              <a:rPr lang="nl-NL" sz="2800" dirty="0" smtClean="0"/>
              <a:t>Sterke punten LSSO</a:t>
            </a:r>
            <a:r>
              <a:rPr lang="nl-NL" sz="2800" baseline="30000" dirty="0" smtClean="0"/>
              <a:t>®</a:t>
            </a:r>
            <a:endParaRPr lang="nl-NL" sz="2800" baseline="30000" dirty="0"/>
          </a:p>
          <a:p>
            <a:pPr marL="457200" lvl="0" indent="-457200">
              <a:buFont typeface="Wingdings" pitchFamily="2" charset="2"/>
              <a:buChar char="§"/>
            </a:pPr>
            <a:r>
              <a:rPr lang="nl-NL" sz="2800" dirty="0" smtClean="0"/>
              <a:t>Lunch</a:t>
            </a:r>
          </a:p>
          <a:p>
            <a:pPr marL="457200" lvl="0" indent="-457200">
              <a:buFont typeface="Wingdings" pitchFamily="2" charset="2"/>
              <a:buChar char="§"/>
            </a:pPr>
            <a:r>
              <a:rPr lang="nl-NL" sz="2800" dirty="0" smtClean="0"/>
              <a:t>Opleiding  Management  Assistent</a:t>
            </a:r>
            <a:endParaRPr lang="nl-NL" sz="2800" dirty="0"/>
          </a:p>
          <a:p>
            <a:pPr marL="457200" indent="-457200">
              <a:buFont typeface="Wingdings" pitchFamily="2" charset="2"/>
              <a:buChar char="§"/>
            </a:pPr>
            <a:r>
              <a:rPr lang="nl-NL" sz="2800" dirty="0" smtClean="0"/>
              <a:t>Einde</a:t>
            </a:r>
          </a:p>
          <a:p>
            <a:pPr marL="0" indent="0">
              <a:buNone/>
            </a:pPr>
            <a:endParaRPr lang="nl-NL" dirty="0"/>
          </a:p>
        </p:txBody>
      </p:sp>
      <p:sp>
        <p:nvSpPr>
          <p:cNvPr id="4" name="Tijdelijke aanduiding voor datum 3"/>
          <p:cNvSpPr>
            <a:spLocks noGrp="1"/>
          </p:cNvSpPr>
          <p:nvPr>
            <p:ph type="dt" sz="half" idx="10"/>
          </p:nvPr>
        </p:nvSpPr>
        <p:spPr/>
        <p:txBody>
          <a:bodyPr/>
          <a:lstStyle/>
          <a:p>
            <a:fld id="{8CFD8CBE-B672-42BE-B9FB-AB5C835D3EE8}" type="datetime1">
              <a:rPr lang="nl-NL"/>
              <a:pPr/>
              <a:t>7-6-2011</a:t>
            </a:fld>
            <a:endParaRPr lang="nl-NL" dirty="0"/>
          </a:p>
        </p:txBody>
      </p:sp>
      <p:sp>
        <p:nvSpPr>
          <p:cNvPr id="5" name="Tijdelijke aanduiding voor voettekst 4"/>
          <p:cNvSpPr>
            <a:spLocks noGrp="1"/>
          </p:cNvSpPr>
          <p:nvPr>
            <p:ph type="ftr" sz="quarter" idx="11"/>
          </p:nvPr>
        </p:nvSpPr>
        <p:spPr/>
        <p:txBody>
          <a:bodyPr/>
          <a:lstStyle/>
          <a:p>
            <a:r>
              <a:rPr lang="nl-NL" dirty="0"/>
              <a:t>Studiejaar 20--/20--</a:t>
            </a:r>
          </a:p>
        </p:txBody>
      </p:sp>
      <p:sp>
        <p:nvSpPr>
          <p:cNvPr id="6" name="Tijdelijke aanduiding voor dianummer 5"/>
          <p:cNvSpPr>
            <a:spLocks noGrp="1"/>
          </p:cNvSpPr>
          <p:nvPr>
            <p:ph type="sldNum" sz="quarter" idx="12"/>
          </p:nvPr>
        </p:nvSpPr>
        <p:spPr/>
        <p:txBody>
          <a:bodyPr/>
          <a:lstStyle/>
          <a:p>
            <a:fld id="{8F73560A-0225-41FE-8AAB-24ABAAFF8405}" type="slidenum">
              <a:rPr lang="nl-NL"/>
              <a:pPr/>
              <a:t>2</a:t>
            </a:fld>
            <a:endParaRPr lang="nl-NL" dirty="0"/>
          </a:p>
        </p:txBody>
      </p:sp>
    </p:spTree>
  </p:cSld>
  <p:clrMapOvr>
    <a:masterClrMapping/>
  </p:clrMapOvr>
  <p:transition spd="slow" advClick="0" advTm="2000">
    <p:wipe/>
    <p:sndAc>
      <p:stSnd>
        <p:snd r:embed="rId3" name="click.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7000"/>
                            </p:stCondLst>
                            <p:childTnLst>
                              <p:par>
                                <p:cTn id="5" presetID="15" presetClass="entr" presetSubtype="0" fill="hold" grpId="0" nodeType="afterEffect">
                                  <p:stCondLst>
                                    <p:cond delay="0"/>
                                  </p:stCondLst>
                                  <p:childTnLst>
                                    <p:set>
                                      <p:cBhvr>
                                        <p:cTn id="6" dur="1" fill="hold">
                                          <p:stCondLst>
                                            <p:cond delay="0"/>
                                          </p:stCondLst>
                                        </p:cTn>
                                        <p:tgtEl>
                                          <p:spTgt spid="5127"/>
                                        </p:tgtEl>
                                        <p:attrNameLst>
                                          <p:attrName>style.visibility</p:attrName>
                                        </p:attrNameLst>
                                      </p:cBhvr>
                                      <p:to>
                                        <p:strVal val="visible"/>
                                      </p:to>
                                    </p:set>
                                    <p:anim calcmode="lin" valueType="num">
                                      <p:cBhvr>
                                        <p:cTn id="7" dur="1000" fill="hold"/>
                                        <p:tgtEl>
                                          <p:spTgt spid="5127"/>
                                        </p:tgtEl>
                                        <p:attrNameLst>
                                          <p:attrName>ppt_w</p:attrName>
                                        </p:attrNameLst>
                                      </p:cBhvr>
                                      <p:tavLst>
                                        <p:tav tm="0">
                                          <p:val>
                                            <p:fltVal val="0"/>
                                          </p:val>
                                        </p:tav>
                                        <p:tav tm="100000">
                                          <p:val>
                                            <p:strVal val="#ppt_w"/>
                                          </p:val>
                                        </p:tav>
                                      </p:tavLst>
                                    </p:anim>
                                    <p:anim calcmode="lin" valueType="num">
                                      <p:cBhvr>
                                        <p:cTn id="8" dur="1000" fill="hold"/>
                                        <p:tgtEl>
                                          <p:spTgt spid="5127"/>
                                        </p:tgtEl>
                                        <p:attrNameLst>
                                          <p:attrName>ppt_h</p:attrName>
                                        </p:attrNameLst>
                                      </p:cBhvr>
                                      <p:tavLst>
                                        <p:tav tm="0">
                                          <p:val>
                                            <p:fltVal val="0"/>
                                          </p:val>
                                        </p:tav>
                                        <p:tav tm="100000">
                                          <p:val>
                                            <p:strVal val="#ppt_h"/>
                                          </p:val>
                                        </p:tav>
                                      </p:tavLst>
                                    </p:anim>
                                    <p:anim calcmode="lin" valueType="num">
                                      <p:cBhvr>
                                        <p:cTn id="9" dur="1000" fill="hold"/>
                                        <p:tgtEl>
                                          <p:spTgt spid="512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8000"/>
                            </p:stCondLst>
                            <p:childTnLst>
                              <p:par>
                                <p:cTn id="12" presetID="15" presetClass="entr" presetSubtype="0" fill="hold" grpId="0" nodeType="afterEffect">
                                  <p:stCondLst>
                                    <p:cond delay="0"/>
                                  </p:stCondLst>
                                  <p:childTnLst>
                                    <p:set>
                                      <p:cBhvr>
                                        <p:cTn id="13" dur="1" fill="hold">
                                          <p:stCondLst>
                                            <p:cond delay="0"/>
                                          </p:stCondLst>
                                        </p:cTn>
                                        <p:tgtEl>
                                          <p:spTgt spid="5128">
                                            <p:txEl>
                                              <p:pRg st="0" end="0"/>
                                            </p:txEl>
                                          </p:spTgt>
                                        </p:tgtEl>
                                        <p:attrNameLst>
                                          <p:attrName>style.visibility</p:attrName>
                                        </p:attrNameLst>
                                      </p:cBhvr>
                                      <p:to>
                                        <p:strVal val="visible"/>
                                      </p:to>
                                    </p:set>
                                    <p:anim calcmode="lin" valueType="num">
                                      <p:cBhvr>
                                        <p:cTn id="14" dur="1000" fill="hold"/>
                                        <p:tgtEl>
                                          <p:spTgt spid="5128">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128">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128">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5128">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9000"/>
                            </p:stCondLst>
                            <p:childTnLst>
                              <p:par>
                                <p:cTn id="19" presetID="3" presetClass="entr" presetSubtype="10" fill="hold" grpId="0" nodeType="afterEffect">
                                  <p:stCondLst>
                                    <p:cond delay="0"/>
                                  </p:stCondLst>
                                  <p:childTnLst>
                                    <p:set>
                                      <p:cBhvr>
                                        <p:cTn id="20" dur="1" fill="hold">
                                          <p:stCondLst>
                                            <p:cond delay="0"/>
                                          </p:stCondLst>
                                        </p:cTn>
                                        <p:tgtEl>
                                          <p:spTgt spid="5128">
                                            <p:txEl>
                                              <p:pRg st="1" end="1"/>
                                            </p:txEl>
                                          </p:spTgt>
                                        </p:tgtEl>
                                        <p:attrNameLst>
                                          <p:attrName>style.visibility</p:attrName>
                                        </p:attrNameLst>
                                      </p:cBhvr>
                                      <p:to>
                                        <p:strVal val="visible"/>
                                      </p:to>
                                    </p:set>
                                    <p:animEffect transition="in" filter="blinds(horizontal)">
                                      <p:cBhvr>
                                        <p:cTn id="21" dur="500"/>
                                        <p:tgtEl>
                                          <p:spTgt spid="5128">
                                            <p:txEl>
                                              <p:pRg st="1" end="1"/>
                                            </p:txEl>
                                          </p:spTgt>
                                        </p:tgtEl>
                                      </p:cBhvr>
                                    </p:animEffect>
                                  </p:childTnLst>
                                </p:cTn>
                              </p:par>
                            </p:childTnLst>
                          </p:cTn>
                        </p:par>
                        <p:par>
                          <p:cTn id="22" fill="hold">
                            <p:stCondLst>
                              <p:cond delay="9500"/>
                            </p:stCondLst>
                            <p:childTnLst>
                              <p:par>
                                <p:cTn id="23" presetID="3" presetClass="entr" presetSubtype="10" fill="hold" grpId="0" nodeType="afterEffect">
                                  <p:stCondLst>
                                    <p:cond delay="0"/>
                                  </p:stCondLst>
                                  <p:childTnLst>
                                    <p:set>
                                      <p:cBhvr>
                                        <p:cTn id="24" dur="1" fill="hold">
                                          <p:stCondLst>
                                            <p:cond delay="0"/>
                                          </p:stCondLst>
                                        </p:cTn>
                                        <p:tgtEl>
                                          <p:spTgt spid="5128">
                                            <p:txEl>
                                              <p:pRg st="2" end="2"/>
                                            </p:txEl>
                                          </p:spTgt>
                                        </p:tgtEl>
                                        <p:attrNameLst>
                                          <p:attrName>style.visibility</p:attrName>
                                        </p:attrNameLst>
                                      </p:cBhvr>
                                      <p:to>
                                        <p:strVal val="visible"/>
                                      </p:to>
                                    </p:set>
                                    <p:animEffect transition="in" filter="blinds(horizontal)">
                                      <p:cBhvr>
                                        <p:cTn id="25" dur="500"/>
                                        <p:tgtEl>
                                          <p:spTgt spid="5128">
                                            <p:txEl>
                                              <p:pRg st="2" end="2"/>
                                            </p:txEl>
                                          </p:spTgt>
                                        </p:tgtEl>
                                      </p:cBhvr>
                                    </p:animEffect>
                                  </p:childTnLst>
                                </p:cTn>
                              </p:par>
                            </p:childTnLst>
                          </p:cTn>
                        </p:par>
                        <p:par>
                          <p:cTn id="26" fill="hold">
                            <p:stCondLst>
                              <p:cond delay="10000"/>
                            </p:stCondLst>
                            <p:childTnLst>
                              <p:par>
                                <p:cTn id="27" presetID="3" presetClass="entr" presetSubtype="10" fill="hold" grpId="0" nodeType="afterEffect">
                                  <p:stCondLst>
                                    <p:cond delay="0"/>
                                  </p:stCondLst>
                                  <p:childTnLst>
                                    <p:set>
                                      <p:cBhvr>
                                        <p:cTn id="28" dur="1" fill="hold">
                                          <p:stCondLst>
                                            <p:cond delay="0"/>
                                          </p:stCondLst>
                                        </p:cTn>
                                        <p:tgtEl>
                                          <p:spTgt spid="5128">
                                            <p:txEl>
                                              <p:pRg st="3" end="3"/>
                                            </p:txEl>
                                          </p:spTgt>
                                        </p:tgtEl>
                                        <p:attrNameLst>
                                          <p:attrName>style.visibility</p:attrName>
                                        </p:attrNameLst>
                                      </p:cBhvr>
                                      <p:to>
                                        <p:strVal val="visible"/>
                                      </p:to>
                                    </p:set>
                                    <p:animEffect transition="in" filter="blinds(horizontal)">
                                      <p:cBhvr>
                                        <p:cTn id="29" dur="500"/>
                                        <p:tgtEl>
                                          <p:spTgt spid="5128">
                                            <p:txEl>
                                              <p:pRg st="3" end="3"/>
                                            </p:txEl>
                                          </p:spTgt>
                                        </p:tgtEl>
                                      </p:cBhvr>
                                    </p:animEffect>
                                  </p:childTnLst>
                                </p:cTn>
                              </p:par>
                            </p:childTnLst>
                          </p:cTn>
                        </p:par>
                        <p:par>
                          <p:cTn id="30" fill="hold">
                            <p:stCondLst>
                              <p:cond delay="10500"/>
                            </p:stCondLst>
                            <p:childTnLst>
                              <p:par>
                                <p:cTn id="31" presetID="3" presetClass="entr" presetSubtype="10" fill="hold" grpId="0" nodeType="afterEffect">
                                  <p:stCondLst>
                                    <p:cond delay="0"/>
                                  </p:stCondLst>
                                  <p:childTnLst>
                                    <p:set>
                                      <p:cBhvr>
                                        <p:cTn id="32" dur="1" fill="hold">
                                          <p:stCondLst>
                                            <p:cond delay="0"/>
                                          </p:stCondLst>
                                        </p:cTn>
                                        <p:tgtEl>
                                          <p:spTgt spid="5128">
                                            <p:txEl>
                                              <p:pRg st="4" end="4"/>
                                            </p:txEl>
                                          </p:spTgt>
                                        </p:tgtEl>
                                        <p:attrNameLst>
                                          <p:attrName>style.visibility</p:attrName>
                                        </p:attrNameLst>
                                      </p:cBhvr>
                                      <p:to>
                                        <p:strVal val="visible"/>
                                      </p:to>
                                    </p:set>
                                    <p:animEffect transition="in" filter="blinds(horizontal)">
                                      <p:cBhvr>
                                        <p:cTn id="33" dur="500"/>
                                        <p:tgtEl>
                                          <p:spTgt spid="5128">
                                            <p:txEl>
                                              <p:pRg st="4" end="4"/>
                                            </p:txEl>
                                          </p:spTgt>
                                        </p:tgtEl>
                                      </p:cBhvr>
                                    </p:animEffect>
                                  </p:childTnLst>
                                </p:cTn>
                              </p:par>
                            </p:childTnLst>
                          </p:cTn>
                        </p:par>
                        <p:par>
                          <p:cTn id="34" fill="hold">
                            <p:stCondLst>
                              <p:cond delay="11000"/>
                            </p:stCondLst>
                            <p:childTnLst>
                              <p:par>
                                <p:cTn id="35" presetID="15" presetClass="entr" presetSubtype="0" fill="hold" grpId="0" nodeType="afterEffect">
                                  <p:stCondLst>
                                    <p:cond delay="0"/>
                                  </p:stCondLst>
                                  <p:childTnLst>
                                    <p:set>
                                      <p:cBhvr>
                                        <p:cTn id="36" dur="1" fill="hold">
                                          <p:stCondLst>
                                            <p:cond delay="0"/>
                                          </p:stCondLst>
                                        </p:cTn>
                                        <p:tgtEl>
                                          <p:spTgt spid="5128">
                                            <p:txEl>
                                              <p:pRg st="5" end="5"/>
                                            </p:txEl>
                                          </p:spTgt>
                                        </p:tgtEl>
                                        <p:attrNameLst>
                                          <p:attrName>style.visibility</p:attrName>
                                        </p:attrNameLst>
                                      </p:cBhvr>
                                      <p:to>
                                        <p:strVal val="visible"/>
                                      </p:to>
                                    </p:set>
                                    <p:anim calcmode="lin" valueType="num">
                                      <p:cBhvr>
                                        <p:cTn id="37" dur="1000" fill="hold"/>
                                        <p:tgtEl>
                                          <p:spTgt spid="5128">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5128">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5128">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5128">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2000"/>
                            </p:stCondLst>
                            <p:childTnLst>
                              <p:par>
                                <p:cTn id="42" presetID="15" presetClass="entr" presetSubtype="0" fill="hold" grpId="0" nodeType="afterEffect">
                                  <p:stCondLst>
                                    <p:cond delay="0"/>
                                  </p:stCondLst>
                                  <p:childTnLst>
                                    <p:set>
                                      <p:cBhvr>
                                        <p:cTn id="43" dur="1" fill="hold">
                                          <p:stCondLst>
                                            <p:cond delay="0"/>
                                          </p:stCondLst>
                                        </p:cTn>
                                        <p:tgtEl>
                                          <p:spTgt spid="5128">
                                            <p:txEl>
                                              <p:pRg st="6" end="6"/>
                                            </p:txEl>
                                          </p:spTgt>
                                        </p:tgtEl>
                                        <p:attrNameLst>
                                          <p:attrName>style.visibility</p:attrName>
                                        </p:attrNameLst>
                                      </p:cBhvr>
                                      <p:to>
                                        <p:strVal val="visible"/>
                                      </p:to>
                                    </p:set>
                                    <p:anim calcmode="lin" valueType="num">
                                      <p:cBhvr>
                                        <p:cTn id="44" dur="1000" fill="hold"/>
                                        <p:tgtEl>
                                          <p:spTgt spid="5128">
                                            <p:txEl>
                                              <p:pRg st="6" end="6"/>
                                            </p:txEl>
                                          </p:spTgt>
                                        </p:tgtEl>
                                        <p:attrNameLst>
                                          <p:attrName>ppt_w</p:attrName>
                                        </p:attrNameLst>
                                      </p:cBhvr>
                                      <p:tavLst>
                                        <p:tav tm="0">
                                          <p:val>
                                            <p:fltVal val="0"/>
                                          </p:val>
                                        </p:tav>
                                        <p:tav tm="100000">
                                          <p:val>
                                            <p:strVal val="#ppt_w"/>
                                          </p:val>
                                        </p:tav>
                                      </p:tavLst>
                                    </p:anim>
                                    <p:anim calcmode="lin" valueType="num">
                                      <p:cBhvr>
                                        <p:cTn id="45" dur="1000" fill="hold"/>
                                        <p:tgtEl>
                                          <p:spTgt spid="5128">
                                            <p:txEl>
                                              <p:pRg st="6" end="6"/>
                                            </p:txEl>
                                          </p:spTgt>
                                        </p:tgtEl>
                                        <p:attrNameLst>
                                          <p:attrName>ppt_h</p:attrName>
                                        </p:attrNameLst>
                                      </p:cBhvr>
                                      <p:tavLst>
                                        <p:tav tm="0">
                                          <p:val>
                                            <p:fltVal val="0"/>
                                          </p:val>
                                        </p:tav>
                                        <p:tav tm="100000">
                                          <p:val>
                                            <p:strVal val="#ppt_h"/>
                                          </p:val>
                                        </p:tav>
                                      </p:tavLst>
                                    </p:anim>
                                    <p:anim calcmode="lin" valueType="num">
                                      <p:cBhvr>
                                        <p:cTn id="46" dur="1000" fill="hold"/>
                                        <p:tgtEl>
                                          <p:spTgt spid="5128">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5128">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13000"/>
                            </p:stCondLst>
                            <p:childTnLst>
                              <p:par>
                                <p:cTn id="49" presetID="15" presetClass="entr" presetSubtype="0" fill="hold" grpId="0" nodeType="afterEffect">
                                  <p:stCondLst>
                                    <p:cond delay="0"/>
                                  </p:stCondLst>
                                  <p:childTnLst>
                                    <p:set>
                                      <p:cBhvr>
                                        <p:cTn id="50" dur="1" fill="hold">
                                          <p:stCondLst>
                                            <p:cond delay="0"/>
                                          </p:stCondLst>
                                        </p:cTn>
                                        <p:tgtEl>
                                          <p:spTgt spid="5128">
                                            <p:txEl>
                                              <p:pRg st="7" end="7"/>
                                            </p:txEl>
                                          </p:spTgt>
                                        </p:tgtEl>
                                        <p:attrNameLst>
                                          <p:attrName>style.visibility</p:attrName>
                                        </p:attrNameLst>
                                      </p:cBhvr>
                                      <p:to>
                                        <p:strVal val="visible"/>
                                      </p:to>
                                    </p:set>
                                    <p:anim calcmode="lin" valueType="num">
                                      <p:cBhvr>
                                        <p:cTn id="51" dur="1000" fill="hold"/>
                                        <p:tgtEl>
                                          <p:spTgt spid="5128">
                                            <p:txEl>
                                              <p:pRg st="7" end="7"/>
                                            </p:txEl>
                                          </p:spTgt>
                                        </p:tgtEl>
                                        <p:attrNameLst>
                                          <p:attrName>ppt_w</p:attrName>
                                        </p:attrNameLst>
                                      </p:cBhvr>
                                      <p:tavLst>
                                        <p:tav tm="0">
                                          <p:val>
                                            <p:fltVal val="0"/>
                                          </p:val>
                                        </p:tav>
                                        <p:tav tm="100000">
                                          <p:val>
                                            <p:strVal val="#ppt_w"/>
                                          </p:val>
                                        </p:tav>
                                      </p:tavLst>
                                    </p:anim>
                                    <p:anim calcmode="lin" valueType="num">
                                      <p:cBhvr>
                                        <p:cTn id="52" dur="1000" fill="hold"/>
                                        <p:tgtEl>
                                          <p:spTgt spid="5128">
                                            <p:txEl>
                                              <p:pRg st="7" end="7"/>
                                            </p:txEl>
                                          </p:spTgt>
                                        </p:tgtEl>
                                        <p:attrNameLst>
                                          <p:attrName>ppt_h</p:attrName>
                                        </p:attrNameLst>
                                      </p:cBhvr>
                                      <p:tavLst>
                                        <p:tav tm="0">
                                          <p:val>
                                            <p:fltVal val="0"/>
                                          </p:val>
                                        </p:tav>
                                        <p:tav tm="100000">
                                          <p:val>
                                            <p:strVal val="#ppt_h"/>
                                          </p:val>
                                        </p:tav>
                                      </p:tavLst>
                                    </p:anim>
                                    <p:anim calcmode="lin" valueType="num">
                                      <p:cBhvr>
                                        <p:cTn id="53" dur="1000" fill="hold"/>
                                        <p:tgtEl>
                                          <p:spTgt spid="5128">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5128">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par>
                          <p:cTn id="55" fill="hold">
                            <p:stCondLst>
                              <p:cond delay="14000"/>
                            </p:stCondLst>
                            <p:childTnLst>
                              <p:par>
                                <p:cTn id="56" presetID="15" presetClass="entr" presetSubtype="0" fill="hold" grpId="0" nodeType="afterEffect">
                                  <p:stCondLst>
                                    <p:cond delay="0"/>
                                  </p:stCondLst>
                                  <p:childTnLst>
                                    <p:set>
                                      <p:cBhvr>
                                        <p:cTn id="57" dur="1" fill="hold">
                                          <p:stCondLst>
                                            <p:cond delay="0"/>
                                          </p:stCondLst>
                                        </p:cTn>
                                        <p:tgtEl>
                                          <p:spTgt spid="5128">
                                            <p:txEl>
                                              <p:pRg st="8" end="8"/>
                                            </p:txEl>
                                          </p:spTgt>
                                        </p:tgtEl>
                                        <p:attrNameLst>
                                          <p:attrName>style.visibility</p:attrName>
                                        </p:attrNameLst>
                                      </p:cBhvr>
                                      <p:to>
                                        <p:strVal val="visible"/>
                                      </p:to>
                                    </p:set>
                                    <p:anim calcmode="lin" valueType="num">
                                      <p:cBhvr>
                                        <p:cTn id="58" dur="1000" fill="hold"/>
                                        <p:tgtEl>
                                          <p:spTgt spid="5128">
                                            <p:txEl>
                                              <p:pRg st="8" end="8"/>
                                            </p:txEl>
                                          </p:spTgt>
                                        </p:tgtEl>
                                        <p:attrNameLst>
                                          <p:attrName>ppt_w</p:attrName>
                                        </p:attrNameLst>
                                      </p:cBhvr>
                                      <p:tavLst>
                                        <p:tav tm="0">
                                          <p:val>
                                            <p:fltVal val="0"/>
                                          </p:val>
                                        </p:tav>
                                        <p:tav tm="100000">
                                          <p:val>
                                            <p:strVal val="#ppt_w"/>
                                          </p:val>
                                        </p:tav>
                                      </p:tavLst>
                                    </p:anim>
                                    <p:anim calcmode="lin" valueType="num">
                                      <p:cBhvr>
                                        <p:cTn id="59" dur="1000" fill="hold"/>
                                        <p:tgtEl>
                                          <p:spTgt spid="5128">
                                            <p:txEl>
                                              <p:pRg st="8" end="8"/>
                                            </p:txEl>
                                          </p:spTgt>
                                        </p:tgtEl>
                                        <p:attrNameLst>
                                          <p:attrName>ppt_h</p:attrName>
                                        </p:attrNameLst>
                                      </p:cBhvr>
                                      <p:tavLst>
                                        <p:tav tm="0">
                                          <p:val>
                                            <p:fltVal val="0"/>
                                          </p:val>
                                        </p:tav>
                                        <p:tav tm="100000">
                                          <p:val>
                                            <p:strVal val="#ppt_h"/>
                                          </p:val>
                                        </p:tav>
                                      </p:tavLst>
                                    </p:anim>
                                    <p:anim calcmode="lin" valueType="num">
                                      <p:cBhvr>
                                        <p:cTn id="60" dur="1000" fill="hold"/>
                                        <p:tgtEl>
                                          <p:spTgt spid="5128">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5128">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p:bldP spid="5128"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52" name="Rectangle 8"/>
          <p:cNvSpPr>
            <a:spLocks noGrp="1" noChangeArrowheads="1"/>
          </p:cNvSpPr>
          <p:nvPr>
            <p:ph sz="half" idx="1"/>
          </p:nvPr>
        </p:nvSpPr>
        <p:spPr>
          <a:xfrm>
            <a:off x="809125" y="1468774"/>
            <a:ext cx="6197312" cy="3712464"/>
          </a:xfrm>
        </p:spPr>
        <p:txBody>
          <a:bodyPr>
            <a:normAutofit lnSpcReduction="10000"/>
          </a:bodyPr>
          <a:lstStyle/>
          <a:p>
            <a:pPr marL="457200" lvl="0" indent="-457200">
              <a:buFont typeface="Wingdings" pitchFamily="2" charset="2"/>
              <a:buChar char="§"/>
            </a:pPr>
            <a:r>
              <a:rPr lang="nl-NL" sz="2000" dirty="0"/>
              <a:t>Opleidingen in heel Nederland</a:t>
            </a:r>
          </a:p>
          <a:p>
            <a:pPr marL="457200" lvl="0" indent="-457200">
              <a:buFont typeface="Wingdings" pitchFamily="2" charset="2"/>
              <a:buChar char="§"/>
            </a:pPr>
            <a:endParaRPr lang="nl-NL" sz="2000" dirty="0" smtClean="0"/>
          </a:p>
          <a:p>
            <a:pPr marL="457200" lvl="0" indent="-457200">
              <a:buFont typeface="Wingdings" pitchFamily="2" charset="2"/>
              <a:buChar char="§"/>
            </a:pPr>
            <a:endParaRPr lang="nl-NL" sz="2000" dirty="0" smtClean="0"/>
          </a:p>
          <a:p>
            <a:pPr marL="457200" lvl="0" indent="-457200">
              <a:buFont typeface="Wingdings" pitchFamily="2" charset="2"/>
              <a:buChar char="§"/>
            </a:pPr>
            <a:r>
              <a:rPr lang="nl-NL" sz="2000" dirty="0" smtClean="0"/>
              <a:t>Volledig </a:t>
            </a:r>
            <a:r>
              <a:rPr lang="nl-NL" sz="2000" dirty="0"/>
              <a:t>gemoduleerd systeem</a:t>
            </a:r>
          </a:p>
          <a:p>
            <a:pPr marL="457200" lvl="0" indent="-457200">
              <a:buFont typeface="Wingdings" pitchFamily="2" charset="2"/>
              <a:buChar char="§"/>
            </a:pPr>
            <a:endParaRPr lang="nl-NL" sz="2000" dirty="0" smtClean="0"/>
          </a:p>
          <a:p>
            <a:pPr marL="457200" lvl="0" indent="-457200">
              <a:buFont typeface="Wingdings" pitchFamily="2" charset="2"/>
              <a:buChar char="§"/>
            </a:pPr>
            <a:endParaRPr lang="nl-NL" sz="2000" dirty="0" smtClean="0"/>
          </a:p>
          <a:p>
            <a:pPr marL="457200" lvl="0" indent="-457200">
              <a:buFont typeface="Wingdings" pitchFamily="2" charset="2"/>
              <a:buChar char="§"/>
            </a:pPr>
            <a:r>
              <a:rPr lang="nl-NL" sz="2000" dirty="0" smtClean="0"/>
              <a:t>Meerdere instroommogelijkheden </a:t>
            </a:r>
            <a:r>
              <a:rPr lang="nl-NL" sz="2000" dirty="0"/>
              <a:t>per jaar</a:t>
            </a:r>
          </a:p>
        </p:txBody>
      </p:sp>
      <p:sp>
        <p:nvSpPr>
          <p:cNvPr id="2" name="Tijdelijke aanduiding voor inhoud 1"/>
          <p:cNvSpPr>
            <a:spLocks noGrp="1"/>
          </p:cNvSpPr>
          <p:nvPr>
            <p:ph sz="half" idx="2"/>
          </p:nvPr>
        </p:nvSpPr>
        <p:spPr>
          <a:xfrm>
            <a:off x="4391980" y="1988840"/>
            <a:ext cx="4860540" cy="2808312"/>
          </a:xfrm>
        </p:spPr>
        <p:txBody>
          <a:bodyPr>
            <a:normAutofit lnSpcReduction="10000"/>
          </a:bodyPr>
          <a:lstStyle/>
          <a:p>
            <a:pPr marL="457200" lvl="0" indent="-457200">
              <a:buFont typeface="Wingdings" pitchFamily="2" charset="2"/>
              <a:buChar char="§"/>
            </a:pPr>
            <a:r>
              <a:rPr lang="nl-NL" sz="2000" dirty="0" smtClean="0"/>
              <a:t>Praktijkgerichte leerstof</a:t>
            </a:r>
          </a:p>
          <a:p>
            <a:pPr marL="457200" lvl="0" indent="-457200">
              <a:buFont typeface="Wingdings" pitchFamily="2" charset="2"/>
              <a:buChar char="§"/>
            </a:pPr>
            <a:endParaRPr lang="nl-NL" sz="2000" dirty="0" smtClean="0"/>
          </a:p>
          <a:p>
            <a:pPr marL="457200" lvl="0" indent="-457200">
              <a:buFont typeface="Wingdings" pitchFamily="2" charset="2"/>
              <a:buChar char="§"/>
            </a:pPr>
            <a:endParaRPr lang="nl-NL" sz="2000" dirty="0" smtClean="0"/>
          </a:p>
          <a:p>
            <a:pPr marL="457200" lvl="0" indent="-457200">
              <a:buFont typeface="Wingdings" pitchFamily="2" charset="2"/>
              <a:buChar char="§"/>
            </a:pPr>
            <a:r>
              <a:rPr lang="nl-NL" sz="2000" dirty="0" smtClean="0"/>
              <a:t>Eigen </a:t>
            </a:r>
            <a:r>
              <a:rPr lang="nl-NL" sz="2000" dirty="0"/>
              <a:t>lesmateriaal</a:t>
            </a:r>
          </a:p>
          <a:p>
            <a:pPr marL="457200" lvl="0" indent="-457200">
              <a:buFont typeface="Wingdings" pitchFamily="2" charset="2"/>
              <a:buChar char="§"/>
            </a:pPr>
            <a:endParaRPr lang="nl-NL" sz="2000" dirty="0" smtClean="0"/>
          </a:p>
          <a:p>
            <a:pPr marL="457200" lvl="0" indent="-457200">
              <a:buFont typeface="Wingdings" pitchFamily="2" charset="2"/>
              <a:buChar char="§"/>
            </a:pPr>
            <a:endParaRPr lang="nl-NL" sz="2000" dirty="0" smtClean="0"/>
          </a:p>
          <a:p>
            <a:pPr marL="457200" lvl="0" indent="-457200">
              <a:buFont typeface="Wingdings" pitchFamily="2" charset="2"/>
              <a:buChar char="§"/>
            </a:pPr>
            <a:r>
              <a:rPr lang="nl-NL" sz="2000" dirty="0" smtClean="0"/>
              <a:t>Examens </a:t>
            </a:r>
            <a:r>
              <a:rPr lang="nl-NL" sz="2000" dirty="0"/>
              <a:t>op de eigen school</a:t>
            </a:r>
          </a:p>
        </p:txBody>
      </p:sp>
      <p:sp>
        <p:nvSpPr>
          <p:cNvPr id="4" name="Tijdelijke aanduiding voor datum 3"/>
          <p:cNvSpPr>
            <a:spLocks noGrp="1"/>
          </p:cNvSpPr>
          <p:nvPr>
            <p:ph type="dt" sz="half" idx="10"/>
          </p:nvPr>
        </p:nvSpPr>
        <p:spPr/>
        <p:txBody>
          <a:bodyPr/>
          <a:lstStyle/>
          <a:p>
            <a:fld id="{985B9171-069F-40DF-A9DC-335375D26325}" type="datetime1">
              <a:rPr lang="nl-NL"/>
              <a:pPr/>
              <a:t>7-6-2011</a:t>
            </a:fld>
            <a:endParaRPr lang="nl-NL" dirty="0"/>
          </a:p>
        </p:txBody>
      </p:sp>
      <p:sp>
        <p:nvSpPr>
          <p:cNvPr id="5" name="Tijdelijke aanduiding voor voettekst 4"/>
          <p:cNvSpPr>
            <a:spLocks noGrp="1"/>
          </p:cNvSpPr>
          <p:nvPr>
            <p:ph type="ftr" sz="quarter" idx="11"/>
          </p:nvPr>
        </p:nvSpPr>
        <p:spPr/>
        <p:txBody>
          <a:bodyPr/>
          <a:lstStyle/>
          <a:p>
            <a:r>
              <a:rPr lang="nl-NL" dirty="0"/>
              <a:t>Studiejaar 20--/20--</a:t>
            </a:r>
          </a:p>
        </p:txBody>
      </p:sp>
      <p:sp>
        <p:nvSpPr>
          <p:cNvPr id="6" name="Tijdelijke aanduiding voor dianummer 5"/>
          <p:cNvSpPr>
            <a:spLocks noGrp="1"/>
          </p:cNvSpPr>
          <p:nvPr>
            <p:ph type="sldNum" sz="quarter" idx="12"/>
          </p:nvPr>
        </p:nvSpPr>
        <p:spPr/>
        <p:txBody>
          <a:bodyPr/>
          <a:lstStyle/>
          <a:p>
            <a:fld id="{A84104B3-0979-47AF-8F97-AB3FE05FA15E}" type="slidenum">
              <a:rPr lang="nl-NL"/>
              <a:pPr/>
              <a:t>3</a:t>
            </a:fld>
            <a:endParaRPr lang="nl-NL" dirty="0"/>
          </a:p>
        </p:txBody>
      </p:sp>
      <p:sp>
        <p:nvSpPr>
          <p:cNvPr id="6151" name="Rectangle 7"/>
          <p:cNvSpPr>
            <a:spLocks noGrp="1" noChangeArrowheads="1"/>
          </p:cNvSpPr>
          <p:nvPr>
            <p:ph type="title"/>
          </p:nvPr>
        </p:nvSpPr>
        <p:spPr/>
        <p:txBody>
          <a:bodyPr>
            <a:normAutofit/>
          </a:bodyPr>
          <a:lstStyle/>
          <a:p>
            <a:r>
              <a:rPr lang="nl-NL" dirty="0" smtClean="0"/>
              <a:t>Sterke punten LSSO</a:t>
            </a:r>
            <a:r>
              <a:rPr lang="nl-NL" baseline="30000" dirty="0" smtClean="0"/>
              <a:t>®</a:t>
            </a:r>
            <a:endParaRPr lang="nl-NL" baseline="30000" dirty="0"/>
          </a:p>
        </p:txBody>
      </p:sp>
    </p:spTree>
  </p:cSld>
  <p:clrMapOvr>
    <a:masterClrMapping/>
  </p:clrMapOvr>
  <mc:AlternateContent xmlns:mc="http://schemas.openxmlformats.org/markup-compatibility/2006">
    <mc:Choice xmlns:p14="http://schemas.microsoft.com/office/powerpoint/2010/main" Requires="p14">
      <p:transition p14:dur="10" advClick="0" advTm="2000">
        <p:cover/>
        <p:sndAc>
          <p:stSnd>
            <p:snd r:embed="rId3" name="laser.wav"/>
          </p:stSnd>
        </p:sndAc>
      </p:transition>
    </mc:Choice>
    <mc:Fallback>
      <p:transition advClick="0" advTm="2000">
        <p:cover/>
        <p:sndAc>
          <p:stSnd>
            <p:snd r:embed="rId3" name="laser.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1000"/>
                            </p:stCondLst>
                            <p:childTnLst>
                              <p:par>
                                <p:cTn id="5" presetID="3" presetClass="entr" presetSubtype="10" fill="hold" grpId="0" nodeType="after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blinds(horizontal)">
                                      <p:cBhvr>
                                        <p:cTn id="7" dur="500"/>
                                        <p:tgtEl>
                                          <p:spTgt spid="6151"/>
                                        </p:tgtEl>
                                      </p:cBhvr>
                                    </p:animEffect>
                                  </p:childTnLst>
                                </p:cTn>
                              </p:par>
                            </p:childTnLst>
                          </p:cTn>
                        </p:par>
                        <p:par>
                          <p:cTn id="8" fill="hold">
                            <p:stCondLst>
                              <p:cond delay="1500"/>
                            </p:stCondLst>
                            <p:childTnLst>
                              <p:par>
                                <p:cTn id="9" presetID="47" presetClass="entr" presetSubtype="0" fill="hold" grpId="0" nodeType="afterEffect">
                                  <p:stCondLst>
                                    <p:cond delay="0"/>
                                  </p:stCondLst>
                                  <p:childTnLst>
                                    <p:set>
                                      <p:cBhvr>
                                        <p:cTn id="10" dur="1" fill="hold">
                                          <p:stCondLst>
                                            <p:cond delay="0"/>
                                          </p:stCondLst>
                                        </p:cTn>
                                        <p:tgtEl>
                                          <p:spTgt spid="6152">
                                            <p:txEl>
                                              <p:pRg st="0" end="0"/>
                                            </p:txEl>
                                          </p:spTgt>
                                        </p:tgtEl>
                                        <p:attrNameLst>
                                          <p:attrName>style.visibility</p:attrName>
                                        </p:attrNameLst>
                                      </p:cBhvr>
                                      <p:to>
                                        <p:strVal val="visible"/>
                                      </p:to>
                                    </p:set>
                                    <p:animEffect transition="in" filter="fade">
                                      <p:cBhvr>
                                        <p:cTn id="11" dur="1000"/>
                                        <p:tgtEl>
                                          <p:spTgt spid="6152">
                                            <p:txEl>
                                              <p:pRg st="0" end="0"/>
                                            </p:txEl>
                                          </p:spTgt>
                                        </p:tgtEl>
                                      </p:cBhvr>
                                    </p:animEffect>
                                    <p:anim calcmode="lin" valueType="num">
                                      <p:cBhvr>
                                        <p:cTn id="12" dur="1000" fill="hold"/>
                                        <p:tgtEl>
                                          <p:spTgt spid="6152">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6152">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42" presetClass="entr" presetSubtype="0" fill="hold" grpId="0" nodeType="after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1000"/>
                                        <p:tgtEl>
                                          <p:spTgt spid="2">
                                            <p:txEl>
                                              <p:pRg st="0" end="0"/>
                                            </p:txEl>
                                          </p:spTgt>
                                        </p:tgtEl>
                                      </p:cBhvr>
                                    </p:animEffect>
                                    <p:anim calcmode="lin" valueType="num">
                                      <p:cBhvr>
                                        <p:cTn id="1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152">
                                            <p:txEl>
                                              <p:pRg st="3" end="3"/>
                                            </p:txEl>
                                          </p:spTgt>
                                        </p:tgtEl>
                                        <p:attrNameLst>
                                          <p:attrName>style.visibility</p:attrName>
                                        </p:attrNameLst>
                                      </p:cBhvr>
                                      <p:to>
                                        <p:strVal val="visible"/>
                                      </p:to>
                                    </p:set>
                                    <p:animEffect transition="in" filter="fade">
                                      <p:cBhvr>
                                        <p:cTn id="23" dur="1000"/>
                                        <p:tgtEl>
                                          <p:spTgt spid="6152">
                                            <p:txEl>
                                              <p:pRg st="3" end="3"/>
                                            </p:txEl>
                                          </p:spTgt>
                                        </p:tgtEl>
                                      </p:cBhvr>
                                    </p:animEffect>
                                    <p:anim calcmode="lin" valueType="num">
                                      <p:cBhvr>
                                        <p:cTn id="24" dur="1000" fill="hold"/>
                                        <p:tgtEl>
                                          <p:spTgt spid="6152">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615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fade">
                                      <p:cBhvr>
                                        <p:cTn id="30" dur="1000"/>
                                        <p:tgtEl>
                                          <p:spTgt spid="2">
                                            <p:txEl>
                                              <p:pRg st="3" end="3"/>
                                            </p:txEl>
                                          </p:spTgt>
                                        </p:tgtEl>
                                      </p:cBhvr>
                                    </p:animEffect>
                                    <p:anim calcmode="lin" valueType="num">
                                      <p:cBhvr>
                                        <p:cTn id="3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47" presetClass="entr" presetSubtype="0" fill="hold" grpId="0" nodeType="afterEffect">
                                  <p:stCondLst>
                                    <p:cond delay="0"/>
                                  </p:stCondLst>
                                  <p:childTnLst>
                                    <p:set>
                                      <p:cBhvr>
                                        <p:cTn id="35" dur="1" fill="hold">
                                          <p:stCondLst>
                                            <p:cond delay="0"/>
                                          </p:stCondLst>
                                        </p:cTn>
                                        <p:tgtEl>
                                          <p:spTgt spid="6152">
                                            <p:txEl>
                                              <p:pRg st="6" end="6"/>
                                            </p:txEl>
                                          </p:spTgt>
                                        </p:tgtEl>
                                        <p:attrNameLst>
                                          <p:attrName>style.visibility</p:attrName>
                                        </p:attrNameLst>
                                      </p:cBhvr>
                                      <p:to>
                                        <p:strVal val="visible"/>
                                      </p:to>
                                    </p:set>
                                    <p:animEffect transition="in" filter="fade">
                                      <p:cBhvr>
                                        <p:cTn id="36" dur="1000"/>
                                        <p:tgtEl>
                                          <p:spTgt spid="6152">
                                            <p:txEl>
                                              <p:pRg st="6" end="6"/>
                                            </p:txEl>
                                          </p:spTgt>
                                        </p:tgtEl>
                                      </p:cBhvr>
                                    </p:animEffect>
                                    <p:anim calcmode="lin" valueType="num">
                                      <p:cBhvr>
                                        <p:cTn id="37" dur="1000" fill="hold"/>
                                        <p:tgtEl>
                                          <p:spTgt spid="6152">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615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Effect transition="in" filter="fade">
                                      <p:cBhvr>
                                        <p:cTn id="43" dur="1000"/>
                                        <p:tgtEl>
                                          <p:spTgt spid="2">
                                            <p:txEl>
                                              <p:pRg st="6" end="6"/>
                                            </p:txEl>
                                          </p:spTgt>
                                        </p:tgtEl>
                                      </p:cBhvr>
                                    </p:animEffect>
                                    <p:anim calcmode="lin" valueType="num">
                                      <p:cBhvr>
                                        <p:cTn id="44"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uiExpand="1" build="p"/>
      <p:bldP spid="2" grpId="0" uiExpand="1" build="p"/>
      <p:bldP spid="6151"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fld id="{741D7EE4-6F6F-4AFE-A313-88A9F55F350A}" type="datetime1">
              <a:rPr lang="nl-NL" smtClean="0"/>
              <a:pPr/>
              <a:t>7-6-2011</a:t>
            </a:fld>
            <a:endParaRPr lang="nl-NL" dirty="0"/>
          </a:p>
        </p:txBody>
      </p:sp>
      <p:sp>
        <p:nvSpPr>
          <p:cNvPr id="5" name="Tijdelijke aanduiding voor voettekst 4"/>
          <p:cNvSpPr>
            <a:spLocks noGrp="1"/>
          </p:cNvSpPr>
          <p:nvPr>
            <p:ph type="ftr" sz="quarter" idx="11"/>
          </p:nvPr>
        </p:nvSpPr>
        <p:spPr/>
        <p:txBody>
          <a:bodyPr/>
          <a:lstStyle/>
          <a:p>
            <a:r>
              <a:rPr lang="nl-NL" smtClean="0"/>
              <a:t>Studiejaar 20--/20--</a:t>
            </a:r>
            <a:endParaRPr lang="nl-NL" dirty="0"/>
          </a:p>
        </p:txBody>
      </p:sp>
      <p:sp>
        <p:nvSpPr>
          <p:cNvPr id="6" name="Tijdelijke aanduiding voor dianummer 5"/>
          <p:cNvSpPr>
            <a:spLocks noGrp="1"/>
          </p:cNvSpPr>
          <p:nvPr>
            <p:ph type="sldNum" sz="quarter" idx="12"/>
          </p:nvPr>
        </p:nvSpPr>
        <p:spPr/>
        <p:txBody>
          <a:bodyPr/>
          <a:lstStyle/>
          <a:p>
            <a:fld id="{B867FCC1-FC43-4A25-BC45-6DA8D1ED8237}" type="slidenum">
              <a:rPr lang="nl-NL" smtClean="0"/>
              <a:pPr/>
              <a:t>4</a:t>
            </a:fld>
            <a:endParaRPr lang="nl-NL" dirty="0"/>
          </a:p>
        </p:txBody>
      </p:sp>
      <p:sp>
        <p:nvSpPr>
          <p:cNvPr id="8" name="Rectangle 7"/>
          <p:cNvSpPr>
            <a:spLocks noGrp="1" noChangeArrowheads="1"/>
          </p:cNvSpPr>
          <p:nvPr>
            <p:ph type="title"/>
          </p:nvPr>
        </p:nvSpPr>
        <p:spPr>
          <a:xfrm>
            <a:off x="678890" y="355823"/>
            <a:ext cx="7772400" cy="660909"/>
          </a:xfrm>
        </p:spPr>
        <p:txBody>
          <a:bodyPr/>
          <a:lstStyle/>
          <a:p>
            <a:r>
              <a:rPr lang="nl-NL" dirty="0" smtClean="0"/>
              <a:t>Aantal LSSO</a:t>
            </a:r>
            <a:r>
              <a:rPr lang="nl-NL" baseline="30000" dirty="0" smtClean="0"/>
              <a:t>®</a:t>
            </a:r>
            <a:r>
              <a:rPr lang="nl-NL" dirty="0" smtClean="0"/>
              <a:t>-opleiders in 2010</a:t>
            </a:r>
            <a:br>
              <a:rPr lang="nl-NL" dirty="0" smtClean="0"/>
            </a:br>
            <a:r>
              <a:rPr lang="nl-NL" sz="1600" dirty="0" smtClean="0"/>
              <a:t>(In </a:t>
            </a:r>
            <a:r>
              <a:rPr lang="nl-NL" sz="1600" dirty="0"/>
              <a:t>N</a:t>
            </a:r>
            <a:r>
              <a:rPr lang="nl-NL" sz="1600" dirty="0" smtClean="0"/>
              <a:t>ederland per provincie)</a:t>
            </a:r>
            <a:endParaRPr lang="nl-NL" sz="1600" dirty="0"/>
          </a:p>
        </p:txBody>
      </p:sp>
      <p:graphicFrame>
        <p:nvGraphicFramePr>
          <p:cNvPr id="9" name="Tabel 8"/>
          <p:cNvGraphicFramePr>
            <a:graphicFrameLocks noGrp="1"/>
          </p:cNvGraphicFramePr>
          <p:nvPr>
            <p:extLst>
              <p:ext uri="{D42A27DB-BD31-4B8C-83A1-F6EECF244321}">
                <p14:modId xmlns:p14="http://schemas.microsoft.com/office/powerpoint/2010/main" val="33258809"/>
              </p:ext>
            </p:extLst>
          </p:nvPr>
        </p:nvGraphicFramePr>
        <p:xfrm>
          <a:off x="791580" y="1304764"/>
          <a:ext cx="3060000" cy="3359160"/>
        </p:xfrm>
        <a:graphic>
          <a:graphicData uri="http://schemas.openxmlformats.org/drawingml/2006/table">
            <a:tbl>
              <a:tblPr firstRow="1" bandRow="1">
                <a:tableStyleId>{F5AB1C69-6EDB-4FF4-983F-18BD219EF322}</a:tableStyleId>
              </a:tblPr>
              <a:tblGrid>
                <a:gridCol w="1980000"/>
                <a:gridCol w="1080000"/>
              </a:tblGrid>
              <a:tr h="370840">
                <a:tc>
                  <a:txBody>
                    <a:bodyPr/>
                    <a:lstStyle/>
                    <a:p>
                      <a:pPr algn="ctr"/>
                      <a:r>
                        <a:rPr lang="nl-NL" dirty="0" smtClean="0"/>
                        <a:t>Aantal opleiders</a:t>
                      </a:r>
                      <a:endParaRPr lang="nl-NL" dirty="0"/>
                    </a:p>
                  </a:txBody>
                  <a:tcPr>
                    <a:lnL w="12700" cap="flat" cmpd="sng" algn="ctr">
                      <a:solidFill>
                        <a:schemeClr val="accent3"/>
                      </a:solidFill>
                      <a:prstDash val="solid"/>
                      <a:round/>
                      <a:headEnd type="none" w="med" len="med"/>
                      <a:tailEnd type="none" w="med" len="med"/>
                    </a:lnL>
                    <a:lnT w="12700" cap="flat" cmpd="sng" algn="ctr">
                      <a:solidFill>
                        <a:schemeClr val="accent3"/>
                      </a:solidFill>
                      <a:prstDash val="solid"/>
                      <a:round/>
                      <a:headEnd type="none" w="med" len="med"/>
                      <a:tailEnd type="none" w="med" len="med"/>
                    </a:lnT>
                  </a:tcPr>
                </a:tc>
                <a:tc>
                  <a:txBody>
                    <a:bodyPr/>
                    <a:lstStyle/>
                    <a:p>
                      <a:pPr algn="ctr"/>
                      <a:r>
                        <a:rPr lang="nl-NL" dirty="0" smtClean="0"/>
                        <a:t>2010</a:t>
                      </a:r>
                      <a:endParaRPr lang="nl-NL" dirty="0"/>
                    </a:p>
                  </a:txBody>
                  <a:tcPr>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tcPr>
                </a:tc>
              </a:tr>
              <a:tr h="3924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l-NL" sz="1400" dirty="0" smtClean="0"/>
                        <a:t>Groningen</a:t>
                      </a:r>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3</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Friesland</a:t>
                      </a:r>
                      <a:endParaRPr lang="nl-NL" sz="1400" dirty="0"/>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2</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Drenthe</a:t>
                      </a:r>
                      <a:endParaRPr lang="nl-NL" sz="1400" dirty="0"/>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3</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Overijssel</a:t>
                      </a:r>
                      <a:endParaRPr lang="nl-NL" sz="1400" dirty="0"/>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6</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Gelderland</a:t>
                      </a:r>
                      <a:endParaRPr lang="nl-NL" sz="1400" dirty="0"/>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9</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Utrecht</a:t>
                      </a:r>
                      <a:endParaRPr lang="nl-NL" sz="1400" dirty="0"/>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2</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Flevoland</a:t>
                      </a:r>
                      <a:endParaRPr lang="nl-NL" sz="1400" dirty="0"/>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3</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Noord Holland</a:t>
                      </a:r>
                      <a:endParaRPr lang="nl-NL" sz="1400" dirty="0"/>
                    </a:p>
                  </a:txBody>
                  <a:tcPr>
                    <a:lnL w="12700" cap="flat" cmpd="sng" algn="ctr">
                      <a:solidFill>
                        <a:schemeClr val="accent3"/>
                      </a:solidFill>
                      <a:prstDash val="solid"/>
                      <a:round/>
                      <a:headEnd type="none" w="med" len="med"/>
                      <a:tailEnd type="none" w="med" len="med"/>
                    </a:lnL>
                    <a:lnB w="12700" cap="flat" cmpd="sng" algn="ctr">
                      <a:solidFill>
                        <a:schemeClr val="accent3"/>
                      </a:solidFill>
                      <a:prstDash val="solid"/>
                      <a:round/>
                      <a:headEnd type="none" w="med" len="med"/>
                      <a:tailEnd type="none" w="med" len="med"/>
                    </a:lnB>
                  </a:tcPr>
                </a:tc>
                <a:tc>
                  <a:txBody>
                    <a:bodyPr/>
                    <a:lstStyle/>
                    <a:p>
                      <a:pPr algn="ctr"/>
                      <a:r>
                        <a:rPr lang="nl-NL" sz="1400" dirty="0" smtClean="0"/>
                        <a:t>10</a:t>
                      </a:r>
                      <a:endParaRPr lang="nl-NL" sz="1400" dirty="0"/>
                    </a:p>
                  </a:txBody>
                  <a:tcPr>
                    <a:lnR w="12700" cap="flat" cmpd="sng" algn="ctr">
                      <a:solidFill>
                        <a:schemeClr val="accent3"/>
                      </a:solidFill>
                      <a:prstDash val="solid"/>
                      <a:round/>
                      <a:headEnd type="none" w="med" len="med"/>
                      <a:tailEnd type="none" w="med" len="med"/>
                    </a:lnR>
                    <a:lnB w="12700" cap="flat" cmpd="sng" algn="ctr">
                      <a:solidFill>
                        <a:schemeClr val="accent3"/>
                      </a:solidFill>
                      <a:prstDash val="solid"/>
                      <a:round/>
                      <a:headEnd type="none" w="med" len="med"/>
                      <a:tailEnd type="none" w="med" len="med"/>
                    </a:lnB>
                  </a:tcPr>
                </a:tc>
              </a:tr>
            </a:tbl>
          </a:graphicData>
        </a:graphic>
      </p:graphicFrame>
      <p:graphicFrame>
        <p:nvGraphicFramePr>
          <p:cNvPr id="10" name="Tabel 9"/>
          <p:cNvGraphicFramePr>
            <a:graphicFrameLocks noGrp="1"/>
          </p:cNvGraphicFramePr>
          <p:nvPr>
            <p:extLst>
              <p:ext uri="{D42A27DB-BD31-4B8C-83A1-F6EECF244321}">
                <p14:modId xmlns:p14="http://schemas.microsoft.com/office/powerpoint/2010/main" val="420775859"/>
              </p:ext>
            </p:extLst>
          </p:nvPr>
        </p:nvGraphicFramePr>
        <p:xfrm>
          <a:off x="4175956" y="1304764"/>
          <a:ext cx="3060000" cy="1875800"/>
        </p:xfrm>
        <a:graphic>
          <a:graphicData uri="http://schemas.openxmlformats.org/drawingml/2006/table">
            <a:tbl>
              <a:tblPr firstRow="1" bandRow="1">
                <a:tableStyleId>{F5AB1C69-6EDB-4FF4-983F-18BD219EF322}</a:tableStyleId>
              </a:tblPr>
              <a:tblGrid>
                <a:gridCol w="1980000"/>
                <a:gridCol w="1080000"/>
              </a:tblGrid>
              <a:tr h="370840">
                <a:tc>
                  <a:txBody>
                    <a:bodyPr/>
                    <a:lstStyle/>
                    <a:p>
                      <a:pPr algn="ctr"/>
                      <a:r>
                        <a:rPr lang="nl-NL" baseline="0" dirty="0" smtClean="0"/>
                        <a:t>A</a:t>
                      </a:r>
                      <a:r>
                        <a:rPr lang="nl-NL" dirty="0" smtClean="0"/>
                        <a:t>antal opleiders</a:t>
                      </a:r>
                      <a:endParaRPr lang="nl-NL" dirty="0"/>
                    </a:p>
                  </a:txBody>
                  <a:tcPr>
                    <a:lnL w="12700" cap="flat" cmpd="sng" algn="ctr">
                      <a:solidFill>
                        <a:schemeClr val="accent3"/>
                      </a:solidFill>
                      <a:prstDash val="solid"/>
                      <a:round/>
                      <a:headEnd type="none" w="med" len="med"/>
                      <a:tailEnd type="none" w="med" len="med"/>
                    </a:lnL>
                    <a:lnT w="12700" cap="flat" cmpd="sng" algn="ctr">
                      <a:solidFill>
                        <a:schemeClr val="accent3"/>
                      </a:solidFill>
                      <a:prstDash val="solid"/>
                      <a:round/>
                      <a:headEnd type="none" w="med" len="med"/>
                      <a:tailEnd type="none" w="med" len="med"/>
                    </a:lnT>
                  </a:tcPr>
                </a:tc>
                <a:tc>
                  <a:txBody>
                    <a:bodyPr/>
                    <a:lstStyle/>
                    <a:p>
                      <a:pPr algn="ctr"/>
                      <a:r>
                        <a:rPr lang="nl-NL" dirty="0" smtClean="0"/>
                        <a:t>2010</a:t>
                      </a:r>
                      <a:endParaRPr lang="nl-NL" dirty="0"/>
                    </a:p>
                  </a:txBody>
                  <a:tcPr>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tcPr>
                </a:tc>
              </a:tr>
              <a:tr h="392440">
                <a:tc>
                  <a:txBody>
                    <a:bodyPr/>
                    <a:lstStyle/>
                    <a:p>
                      <a:pPr algn="ctr"/>
                      <a:r>
                        <a:rPr lang="nl-NL" sz="1400" dirty="0" smtClean="0"/>
                        <a:t>Zuid Holland</a:t>
                      </a:r>
                      <a:endParaRPr lang="nl-NL" sz="1400" dirty="0"/>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9</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Zeeland</a:t>
                      </a:r>
                      <a:endParaRPr lang="nl-NL" sz="1400" dirty="0"/>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2</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Noord Brabant</a:t>
                      </a:r>
                      <a:endParaRPr lang="nl-NL" sz="1400" dirty="0"/>
                    </a:p>
                  </a:txBody>
                  <a:tcPr>
                    <a:lnL w="12700" cap="flat" cmpd="sng" algn="ctr">
                      <a:solidFill>
                        <a:schemeClr val="accent3"/>
                      </a:solidFill>
                      <a:prstDash val="solid"/>
                      <a:round/>
                      <a:headEnd type="none" w="med" len="med"/>
                      <a:tailEnd type="none" w="med" len="med"/>
                    </a:lnL>
                  </a:tcPr>
                </a:tc>
                <a:tc>
                  <a:txBody>
                    <a:bodyPr/>
                    <a:lstStyle/>
                    <a:p>
                      <a:pPr algn="ctr"/>
                      <a:r>
                        <a:rPr lang="nl-NL" sz="1400" dirty="0" smtClean="0"/>
                        <a:t>12</a:t>
                      </a:r>
                      <a:endParaRPr lang="nl-NL" sz="1400" dirty="0"/>
                    </a:p>
                  </a:txBody>
                  <a:tcPr>
                    <a:lnR w="12700" cap="flat" cmpd="sng" algn="ctr">
                      <a:solidFill>
                        <a:schemeClr val="accent3"/>
                      </a:solidFill>
                      <a:prstDash val="solid"/>
                      <a:round/>
                      <a:headEnd type="none" w="med" len="med"/>
                      <a:tailEnd type="none" w="med" len="med"/>
                    </a:lnR>
                  </a:tcPr>
                </a:tc>
              </a:tr>
              <a:tr h="370840">
                <a:tc>
                  <a:txBody>
                    <a:bodyPr/>
                    <a:lstStyle/>
                    <a:p>
                      <a:pPr algn="ctr"/>
                      <a:r>
                        <a:rPr lang="nl-NL" sz="1400" dirty="0" smtClean="0"/>
                        <a:t>Limburg</a:t>
                      </a:r>
                      <a:endParaRPr lang="nl-NL" sz="1400" dirty="0"/>
                    </a:p>
                  </a:txBody>
                  <a:tcPr>
                    <a:lnL w="12700" cap="flat" cmpd="sng" algn="ctr">
                      <a:solidFill>
                        <a:schemeClr val="accent3"/>
                      </a:solidFill>
                      <a:prstDash val="solid"/>
                      <a:round/>
                      <a:headEnd type="none" w="med" len="med"/>
                      <a:tailEnd type="none" w="med" len="med"/>
                    </a:lnL>
                    <a:lnB w="12700" cap="flat" cmpd="sng" algn="ctr">
                      <a:solidFill>
                        <a:schemeClr val="accent3"/>
                      </a:solidFill>
                      <a:prstDash val="solid"/>
                      <a:round/>
                      <a:headEnd type="none" w="med" len="med"/>
                      <a:tailEnd type="none" w="med" len="med"/>
                    </a:lnB>
                  </a:tcPr>
                </a:tc>
                <a:tc>
                  <a:txBody>
                    <a:bodyPr/>
                    <a:lstStyle/>
                    <a:p>
                      <a:pPr algn="ctr"/>
                      <a:r>
                        <a:rPr lang="nl-NL" sz="1400" dirty="0" smtClean="0"/>
                        <a:t>8</a:t>
                      </a:r>
                      <a:endParaRPr lang="nl-NL" sz="1400" dirty="0"/>
                    </a:p>
                  </a:txBody>
                  <a:tcPr>
                    <a:lnR w="12700" cap="flat" cmpd="sng" algn="ctr">
                      <a:solidFill>
                        <a:schemeClr val="accent3"/>
                      </a:solidFill>
                      <a:prstDash val="solid"/>
                      <a:round/>
                      <a:headEnd type="none" w="med" len="med"/>
                      <a:tailEnd type="none" w="med" len="med"/>
                    </a:lnR>
                    <a:lnB w="12700" cap="flat" cmpd="sng" algn="ctr">
                      <a:solidFill>
                        <a:schemeClr val="accent3"/>
                      </a:solidFill>
                      <a:prstDash val="solid"/>
                      <a:round/>
                      <a:headEnd type="none" w="med" len="med"/>
                      <a:tailEnd type="none" w="med" len="med"/>
                    </a:lnB>
                  </a:tcPr>
                </a:tc>
              </a:tr>
            </a:tbl>
          </a:graphicData>
        </a:graphic>
      </p:graphicFrame>
      <p:graphicFrame>
        <p:nvGraphicFramePr>
          <p:cNvPr id="11" name="Tabel 10"/>
          <p:cNvGraphicFramePr>
            <a:graphicFrameLocks noGrp="1"/>
          </p:cNvGraphicFramePr>
          <p:nvPr>
            <p:extLst>
              <p:ext uri="{D42A27DB-BD31-4B8C-83A1-F6EECF244321}">
                <p14:modId xmlns:p14="http://schemas.microsoft.com/office/powerpoint/2010/main" val="2868874176"/>
              </p:ext>
            </p:extLst>
          </p:nvPr>
        </p:nvGraphicFramePr>
        <p:xfrm>
          <a:off x="4169525" y="3551404"/>
          <a:ext cx="3060000" cy="1112520"/>
        </p:xfrm>
        <a:graphic>
          <a:graphicData uri="http://schemas.openxmlformats.org/drawingml/2006/table">
            <a:tbl>
              <a:tblPr firstRow="1" bandRow="1">
                <a:tableStyleId>{0505E3EF-67EA-436B-97B2-0124C06EBD24}</a:tableStyleId>
              </a:tblPr>
              <a:tblGrid>
                <a:gridCol w="1980000"/>
                <a:gridCol w="108000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l-NL" sz="1400" b="0" kern="1200" dirty="0" smtClean="0">
                          <a:solidFill>
                            <a:schemeClr val="dk1"/>
                          </a:solidFill>
                          <a:latin typeface="+mn-lt"/>
                          <a:ea typeface="+mn-ea"/>
                          <a:cs typeface="+mn-cs"/>
                        </a:rPr>
                        <a:t>Curaçao</a:t>
                      </a:r>
                    </a:p>
                  </a:txBody>
                  <a:tcPr>
                    <a:lnL w="12700" cap="flat" cmpd="sng" algn="ctr">
                      <a:solidFill>
                        <a:schemeClr val="accent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nl-NL" sz="1400" b="0" kern="1200" dirty="0" smtClean="0">
                          <a:solidFill>
                            <a:schemeClr val="dk1"/>
                          </a:solidFill>
                          <a:latin typeface="+mn-lt"/>
                          <a:ea typeface="+mn-ea"/>
                          <a:cs typeface="+mn-cs"/>
                        </a:rPr>
                        <a:t>2</a:t>
                      </a:r>
                      <a:endParaRPr lang="nl-NL" sz="1400" b="0" kern="1200" dirty="0">
                        <a:solidFill>
                          <a:schemeClr val="dk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70840">
                <a:tc>
                  <a:txBody>
                    <a:bodyPr/>
                    <a:lstStyle/>
                    <a:p>
                      <a:pPr algn="ctr"/>
                      <a:r>
                        <a:rPr lang="nl-NL" sz="1400" dirty="0" smtClean="0"/>
                        <a:t>Aruba</a:t>
                      </a:r>
                      <a:endParaRPr lang="nl-NL" sz="1400" dirty="0"/>
                    </a:p>
                  </a:txBody>
                  <a:tcPr>
                    <a:lnL w="12700" cap="flat" cmpd="sng" algn="ctr">
                      <a:solidFill>
                        <a:schemeClr val="accent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nl-NL" sz="1400" dirty="0" smtClean="0"/>
                        <a:t>1</a:t>
                      </a:r>
                      <a:endParaRPr lang="nl-NL" sz="1400" dirty="0"/>
                    </a:p>
                  </a:txBody>
                  <a:tcPr>
                    <a:lnL w="12700" cap="flat" cmpd="sng" algn="ctr">
                      <a:solidFill>
                        <a:schemeClr val="bg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70840">
                <a:tc>
                  <a:txBody>
                    <a:bodyPr/>
                    <a:lstStyle/>
                    <a:p>
                      <a:pPr algn="ctr"/>
                      <a:r>
                        <a:rPr lang="nl-NL" sz="1400" dirty="0" smtClean="0"/>
                        <a:t>Suriname</a:t>
                      </a:r>
                      <a:endParaRPr lang="nl-NL" sz="1400" dirty="0"/>
                    </a:p>
                  </a:txBody>
                  <a:tcPr>
                    <a:lnL w="12700" cap="flat" cmpd="sng" algn="ctr">
                      <a:solidFill>
                        <a:schemeClr val="accent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nl-NL" sz="1400" dirty="0" smtClean="0"/>
                        <a:t>1</a:t>
                      </a:r>
                      <a:endParaRPr lang="nl-NL" sz="1400" dirty="0"/>
                    </a:p>
                  </a:txBody>
                  <a:tcPr>
                    <a:lnL w="12700" cap="flat" cmpd="sng" algn="ctr">
                      <a:solidFill>
                        <a:schemeClr val="bg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98735786"/>
      </p:ext>
    </p:extLst>
  </p:cSld>
  <p:clrMapOvr>
    <a:masterClrMapping/>
  </p:clrMapOvr>
  <p:transition spd="slow" advClick="0" advTm="2000">
    <p:wipe/>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amond(in)">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amond(in)">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amond(in)">
                                      <p:cBhvr>
                                        <p:cTn id="2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fld id="{7635B950-C556-44BF-A348-E5783D372AB1}" type="datetime1">
              <a:rPr lang="nl-NL" smtClean="0"/>
              <a:pPr/>
              <a:t>7-6-2011</a:t>
            </a:fld>
            <a:endParaRPr lang="nl-NL" dirty="0"/>
          </a:p>
        </p:txBody>
      </p:sp>
      <p:sp>
        <p:nvSpPr>
          <p:cNvPr id="5" name="Tijdelijke aanduiding voor voettekst 4"/>
          <p:cNvSpPr>
            <a:spLocks noGrp="1"/>
          </p:cNvSpPr>
          <p:nvPr>
            <p:ph type="ftr" sz="quarter" idx="11"/>
          </p:nvPr>
        </p:nvSpPr>
        <p:spPr/>
        <p:txBody>
          <a:bodyPr/>
          <a:lstStyle/>
          <a:p>
            <a:r>
              <a:rPr lang="nl-NL" smtClean="0"/>
              <a:t>Studiejaar 20--/20--</a:t>
            </a:r>
            <a:endParaRPr lang="nl-NL" dirty="0"/>
          </a:p>
        </p:txBody>
      </p:sp>
      <p:sp>
        <p:nvSpPr>
          <p:cNvPr id="6" name="Tijdelijke aanduiding voor dianummer 5"/>
          <p:cNvSpPr>
            <a:spLocks noGrp="1"/>
          </p:cNvSpPr>
          <p:nvPr>
            <p:ph type="sldNum" sz="quarter" idx="12"/>
          </p:nvPr>
        </p:nvSpPr>
        <p:spPr/>
        <p:txBody>
          <a:bodyPr/>
          <a:lstStyle/>
          <a:p>
            <a:fld id="{A97276A8-3AF7-45E1-B8FD-9BD3C764ECD5}" type="slidenum">
              <a:rPr lang="nl-NL" smtClean="0"/>
              <a:pPr/>
              <a:t>5</a:t>
            </a:fld>
            <a:endParaRPr lang="nl-NL" dirty="0"/>
          </a:p>
        </p:txBody>
      </p:sp>
      <p:graphicFrame>
        <p:nvGraphicFramePr>
          <p:cNvPr id="10" name="Tijdelijke aanduiding voor inhoud 9"/>
          <p:cNvGraphicFramePr>
            <a:graphicFrameLocks noGrp="1"/>
          </p:cNvGraphicFramePr>
          <p:nvPr>
            <p:ph idx="1"/>
            <p:extLst>
              <p:ext uri="{D42A27DB-BD31-4B8C-83A1-F6EECF244321}">
                <p14:modId xmlns:p14="http://schemas.microsoft.com/office/powerpoint/2010/main" val="665307095"/>
              </p:ext>
            </p:extLst>
          </p:nvPr>
        </p:nvGraphicFramePr>
        <p:xfrm>
          <a:off x="287524" y="1197004"/>
          <a:ext cx="6141056" cy="3579812"/>
        </p:xfrm>
        <a:graphic>
          <a:graphicData uri="http://schemas.openxmlformats.org/drawingml/2006/chart">
            <c:chart xmlns:c="http://schemas.openxmlformats.org/drawingml/2006/chart" xmlns:r="http://schemas.openxmlformats.org/officeDocument/2006/relationships" r:id="rId2"/>
          </a:graphicData>
        </a:graphic>
      </p:graphicFrame>
      <p:pic>
        <p:nvPicPr>
          <p:cNvPr id="13" name="Afbeelding 12" descr="Schermopname"/>
          <p:cNvPicPr>
            <a:picLocks noChangeAspect="1"/>
          </p:cNvPicPr>
          <p:nvPr/>
        </p:nvPicPr>
        <p:blipFill rotWithShape="1">
          <a:blip r:embed="rId3">
            <a:extLst>
              <a:ext uri="{28A0092B-C50C-407E-A947-70E740481C1C}">
                <a14:useLocalDpi xmlns:a14="http://schemas.microsoft.com/office/drawing/2010/main" val="0"/>
              </a:ext>
            </a:extLst>
          </a:blip>
          <a:srcRect l="9570" t="11973" r="2699" b="3292"/>
          <a:stretch/>
        </p:blipFill>
        <p:spPr>
          <a:xfrm>
            <a:off x="6876256" y="556944"/>
            <a:ext cx="1801884" cy="4228136"/>
          </a:xfrm>
          <a:prstGeom prst="rect">
            <a:avLst/>
          </a:prstGeom>
          <a:ln>
            <a:solidFill>
              <a:schemeClr val="accent3"/>
            </a:solidFill>
          </a:ln>
        </p:spPr>
      </p:pic>
      <p:sp>
        <p:nvSpPr>
          <p:cNvPr id="2" name="Titel 1"/>
          <p:cNvSpPr>
            <a:spLocks noGrp="1"/>
          </p:cNvSpPr>
          <p:nvPr>
            <p:ph type="title"/>
          </p:nvPr>
        </p:nvSpPr>
        <p:spPr>
          <a:xfrm>
            <a:off x="503548" y="393983"/>
            <a:ext cx="4339897" cy="548640"/>
          </a:xfrm>
        </p:spPr>
        <p:txBody>
          <a:bodyPr/>
          <a:lstStyle/>
          <a:p>
            <a:r>
              <a:rPr lang="nl-NL" dirty="0" smtClean="0"/>
              <a:t>Aantal LSSO</a:t>
            </a:r>
            <a:r>
              <a:rPr lang="nl-NL" baseline="30000" dirty="0" smtClean="0"/>
              <a:t>®</a:t>
            </a:r>
            <a:r>
              <a:rPr lang="nl-NL" dirty="0"/>
              <a:t>-</a:t>
            </a:r>
            <a:r>
              <a:rPr lang="nl-NL" dirty="0" smtClean="0"/>
              <a:t>Opleiders</a:t>
            </a:r>
            <a:endParaRPr lang="nl-NL" dirty="0"/>
          </a:p>
        </p:txBody>
      </p:sp>
    </p:spTree>
    <p:extLst>
      <p:ext uri="{BB962C8B-B14F-4D97-AF65-F5344CB8AC3E}">
        <p14:creationId xmlns:p14="http://schemas.microsoft.com/office/powerpoint/2010/main" val="540526795"/>
      </p:ext>
    </p:extLst>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3"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2960" y="224644"/>
            <a:ext cx="7520940" cy="548640"/>
          </a:xfrm>
        </p:spPr>
        <p:txBody>
          <a:bodyPr>
            <a:normAutofit/>
          </a:bodyPr>
          <a:lstStyle/>
          <a:p>
            <a:r>
              <a:rPr lang="nl-NL" dirty="0" smtClean="0"/>
              <a:t>De organisatiestructuur van het LSSO</a:t>
            </a:r>
            <a:r>
              <a:rPr lang="nl-NL" baseline="30000" dirty="0" smtClean="0"/>
              <a:t>®</a:t>
            </a:r>
            <a:endParaRPr lang="nl-NL" baseline="30000" dirty="0"/>
          </a:p>
        </p:txBody>
      </p:sp>
      <p:sp>
        <p:nvSpPr>
          <p:cNvPr id="4" name="Tijdelijke aanduiding voor datum 3"/>
          <p:cNvSpPr>
            <a:spLocks noGrp="1"/>
          </p:cNvSpPr>
          <p:nvPr>
            <p:ph type="dt" sz="half" idx="10"/>
          </p:nvPr>
        </p:nvSpPr>
        <p:spPr/>
        <p:txBody>
          <a:bodyPr/>
          <a:lstStyle/>
          <a:p>
            <a:fld id="{7635B950-C556-44BF-A348-E5783D372AB1}" type="datetime1">
              <a:rPr lang="nl-NL" smtClean="0"/>
              <a:pPr/>
              <a:t>7-6-2011</a:t>
            </a:fld>
            <a:endParaRPr lang="nl-NL" dirty="0"/>
          </a:p>
        </p:txBody>
      </p:sp>
      <p:sp>
        <p:nvSpPr>
          <p:cNvPr id="5" name="Tijdelijke aanduiding voor voettekst 4"/>
          <p:cNvSpPr>
            <a:spLocks noGrp="1"/>
          </p:cNvSpPr>
          <p:nvPr>
            <p:ph type="ftr" sz="quarter" idx="11"/>
          </p:nvPr>
        </p:nvSpPr>
        <p:spPr/>
        <p:txBody>
          <a:bodyPr/>
          <a:lstStyle/>
          <a:p>
            <a:r>
              <a:rPr lang="nl-NL" smtClean="0"/>
              <a:t>Studiejaar 20--/20--</a:t>
            </a:r>
            <a:endParaRPr lang="nl-NL" dirty="0"/>
          </a:p>
        </p:txBody>
      </p:sp>
      <p:sp>
        <p:nvSpPr>
          <p:cNvPr id="6" name="Tijdelijke aanduiding voor dianummer 5"/>
          <p:cNvSpPr>
            <a:spLocks noGrp="1"/>
          </p:cNvSpPr>
          <p:nvPr>
            <p:ph type="sldNum" sz="quarter" idx="12"/>
          </p:nvPr>
        </p:nvSpPr>
        <p:spPr/>
        <p:txBody>
          <a:bodyPr/>
          <a:lstStyle/>
          <a:p>
            <a:fld id="{A97276A8-3AF7-45E1-B8FD-9BD3C764ECD5}" type="slidenum">
              <a:rPr lang="nl-NL" smtClean="0"/>
              <a:pPr/>
              <a:t>6</a:t>
            </a:fld>
            <a:endParaRPr lang="nl-NL" dirty="0"/>
          </a:p>
        </p:txBody>
      </p:sp>
      <p:graphicFrame>
        <p:nvGraphicFramePr>
          <p:cNvPr id="9" name="Diagram 8"/>
          <p:cNvGraphicFramePr/>
          <p:nvPr>
            <p:extLst>
              <p:ext uri="{D42A27DB-BD31-4B8C-83A1-F6EECF244321}">
                <p14:modId xmlns:p14="http://schemas.microsoft.com/office/powerpoint/2010/main" val="3809709298"/>
              </p:ext>
            </p:extLst>
          </p:nvPr>
        </p:nvGraphicFramePr>
        <p:xfrm>
          <a:off x="717078" y="910775"/>
          <a:ext cx="752483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7068533"/>
      </p:ext>
    </p:extLst>
  </p:cSld>
  <p:clrMapOvr>
    <a:masterClrMapping/>
  </p:clrMapOvr>
  <p:transition spd="slow" advClick="0" advTm="2000">
    <p:wipe/>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9">
                                            <p:graphicEl>
                                              <a:dgm id="{F24B67A1-0972-40FF-8B36-B995B77EA3C1}"/>
                                            </p:graphicEl>
                                          </p:spTgt>
                                        </p:tgtEl>
                                        <p:attrNameLst>
                                          <p:attrName>style.visibility</p:attrName>
                                        </p:attrNameLst>
                                      </p:cBhvr>
                                      <p:to>
                                        <p:strVal val="visible"/>
                                      </p:to>
                                    </p:set>
                                    <p:anim calcmode="lin" valueType="num">
                                      <p:cBhvr>
                                        <p:cTn id="11" dur="1000" fill="hold"/>
                                        <p:tgtEl>
                                          <p:spTgt spid="9">
                                            <p:graphicEl>
                                              <a:dgm id="{F24B67A1-0972-40FF-8B36-B995B77EA3C1}"/>
                                            </p:graphicEl>
                                          </p:spTgt>
                                        </p:tgtEl>
                                        <p:attrNameLst>
                                          <p:attrName>ppt_w</p:attrName>
                                        </p:attrNameLst>
                                      </p:cBhvr>
                                      <p:tavLst>
                                        <p:tav tm="0">
                                          <p:val>
                                            <p:fltVal val="0"/>
                                          </p:val>
                                        </p:tav>
                                        <p:tav tm="100000">
                                          <p:val>
                                            <p:strVal val="#ppt_w"/>
                                          </p:val>
                                        </p:tav>
                                      </p:tavLst>
                                    </p:anim>
                                    <p:anim calcmode="lin" valueType="num">
                                      <p:cBhvr>
                                        <p:cTn id="12" dur="1000" fill="hold"/>
                                        <p:tgtEl>
                                          <p:spTgt spid="9">
                                            <p:graphicEl>
                                              <a:dgm id="{F24B67A1-0972-40FF-8B36-B995B77EA3C1}"/>
                                            </p:graphicEl>
                                          </p:spTgt>
                                        </p:tgtEl>
                                        <p:attrNameLst>
                                          <p:attrName>ppt_h</p:attrName>
                                        </p:attrNameLst>
                                      </p:cBhvr>
                                      <p:tavLst>
                                        <p:tav tm="0">
                                          <p:val>
                                            <p:fltVal val="0"/>
                                          </p:val>
                                        </p:tav>
                                        <p:tav tm="100000">
                                          <p:val>
                                            <p:strVal val="#ppt_h"/>
                                          </p:val>
                                        </p:tav>
                                      </p:tavLst>
                                    </p:anim>
                                    <p:anim calcmode="lin" valueType="num">
                                      <p:cBhvr>
                                        <p:cTn id="13" dur="1000" fill="hold"/>
                                        <p:tgtEl>
                                          <p:spTgt spid="9">
                                            <p:graphicEl>
                                              <a:dgm id="{F24B67A1-0972-40FF-8B36-B995B77EA3C1}"/>
                                            </p:graphicEl>
                                          </p:spTgt>
                                        </p:tgtEl>
                                        <p:attrNameLst>
                                          <p:attrName>style.rotation</p:attrName>
                                        </p:attrNameLst>
                                      </p:cBhvr>
                                      <p:tavLst>
                                        <p:tav tm="0">
                                          <p:val>
                                            <p:fltVal val="90"/>
                                          </p:val>
                                        </p:tav>
                                        <p:tav tm="100000">
                                          <p:val>
                                            <p:fltVal val="0"/>
                                          </p:val>
                                        </p:tav>
                                      </p:tavLst>
                                    </p:anim>
                                    <p:animEffect transition="in" filter="fade">
                                      <p:cBhvr>
                                        <p:cTn id="14" dur="1000"/>
                                        <p:tgtEl>
                                          <p:spTgt spid="9">
                                            <p:graphicEl>
                                              <a:dgm id="{F24B67A1-0972-40FF-8B36-B995B77EA3C1}"/>
                                            </p:graphicEl>
                                          </p:spTgt>
                                        </p:tgtEl>
                                      </p:cBhvr>
                                    </p:animEffect>
                                  </p:childTnLst>
                                </p:cTn>
                              </p:par>
                            </p:childTnLst>
                          </p:cTn>
                        </p:par>
                        <p:par>
                          <p:cTn id="15" fill="hold">
                            <p:stCondLst>
                              <p:cond delay="1500"/>
                            </p:stCondLst>
                            <p:childTnLst>
                              <p:par>
                                <p:cTn id="16" presetID="31" presetClass="entr" presetSubtype="0" fill="hold" grpId="0" nodeType="afterEffect">
                                  <p:stCondLst>
                                    <p:cond delay="0"/>
                                  </p:stCondLst>
                                  <p:childTnLst>
                                    <p:set>
                                      <p:cBhvr>
                                        <p:cTn id="17" dur="1" fill="hold">
                                          <p:stCondLst>
                                            <p:cond delay="0"/>
                                          </p:stCondLst>
                                        </p:cTn>
                                        <p:tgtEl>
                                          <p:spTgt spid="9">
                                            <p:graphicEl>
                                              <a:dgm id="{B0C26A2E-2CEF-4F3E-BEA2-74E3358199E5}"/>
                                            </p:graphicEl>
                                          </p:spTgt>
                                        </p:tgtEl>
                                        <p:attrNameLst>
                                          <p:attrName>style.visibility</p:attrName>
                                        </p:attrNameLst>
                                      </p:cBhvr>
                                      <p:to>
                                        <p:strVal val="visible"/>
                                      </p:to>
                                    </p:set>
                                    <p:anim calcmode="lin" valueType="num">
                                      <p:cBhvr>
                                        <p:cTn id="18" dur="1000" fill="hold"/>
                                        <p:tgtEl>
                                          <p:spTgt spid="9">
                                            <p:graphicEl>
                                              <a:dgm id="{B0C26A2E-2CEF-4F3E-BEA2-74E3358199E5}"/>
                                            </p:graphicEl>
                                          </p:spTgt>
                                        </p:tgtEl>
                                        <p:attrNameLst>
                                          <p:attrName>ppt_w</p:attrName>
                                        </p:attrNameLst>
                                      </p:cBhvr>
                                      <p:tavLst>
                                        <p:tav tm="0">
                                          <p:val>
                                            <p:fltVal val="0"/>
                                          </p:val>
                                        </p:tav>
                                        <p:tav tm="100000">
                                          <p:val>
                                            <p:strVal val="#ppt_w"/>
                                          </p:val>
                                        </p:tav>
                                      </p:tavLst>
                                    </p:anim>
                                    <p:anim calcmode="lin" valueType="num">
                                      <p:cBhvr>
                                        <p:cTn id="19" dur="1000" fill="hold"/>
                                        <p:tgtEl>
                                          <p:spTgt spid="9">
                                            <p:graphicEl>
                                              <a:dgm id="{B0C26A2E-2CEF-4F3E-BEA2-74E3358199E5}"/>
                                            </p:graphicEl>
                                          </p:spTgt>
                                        </p:tgtEl>
                                        <p:attrNameLst>
                                          <p:attrName>ppt_h</p:attrName>
                                        </p:attrNameLst>
                                      </p:cBhvr>
                                      <p:tavLst>
                                        <p:tav tm="0">
                                          <p:val>
                                            <p:fltVal val="0"/>
                                          </p:val>
                                        </p:tav>
                                        <p:tav tm="100000">
                                          <p:val>
                                            <p:strVal val="#ppt_h"/>
                                          </p:val>
                                        </p:tav>
                                      </p:tavLst>
                                    </p:anim>
                                    <p:anim calcmode="lin" valueType="num">
                                      <p:cBhvr>
                                        <p:cTn id="20" dur="1000" fill="hold"/>
                                        <p:tgtEl>
                                          <p:spTgt spid="9">
                                            <p:graphicEl>
                                              <a:dgm id="{B0C26A2E-2CEF-4F3E-BEA2-74E3358199E5}"/>
                                            </p:graphicEl>
                                          </p:spTgt>
                                        </p:tgtEl>
                                        <p:attrNameLst>
                                          <p:attrName>style.rotation</p:attrName>
                                        </p:attrNameLst>
                                      </p:cBhvr>
                                      <p:tavLst>
                                        <p:tav tm="0">
                                          <p:val>
                                            <p:fltVal val="90"/>
                                          </p:val>
                                        </p:tav>
                                        <p:tav tm="100000">
                                          <p:val>
                                            <p:fltVal val="0"/>
                                          </p:val>
                                        </p:tav>
                                      </p:tavLst>
                                    </p:anim>
                                    <p:animEffect transition="in" filter="fade">
                                      <p:cBhvr>
                                        <p:cTn id="21" dur="1000"/>
                                        <p:tgtEl>
                                          <p:spTgt spid="9">
                                            <p:graphicEl>
                                              <a:dgm id="{B0C26A2E-2CEF-4F3E-BEA2-74E3358199E5}"/>
                                            </p:graphicEl>
                                          </p:spTgt>
                                        </p:tgtEl>
                                      </p:cBhvr>
                                    </p:animEffect>
                                  </p:childTnLst>
                                </p:cTn>
                              </p:par>
                            </p:childTnLst>
                          </p:cTn>
                        </p:par>
                        <p:par>
                          <p:cTn id="22" fill="hold">
                            <p:stCondLst>
                              <p:cond delay="2500"/>
                            </p:stCondLst>
                            <p:childTnLst>
                              <p:par>
                                <p:cTn id="23" presetID="31" presetClass="entr" presetSubtype="0" fill="hold" grpId="0" nodeType="afterEffect">
                                  <p:stCondLst>
                                    <p:cond delay="0"/>
                                  </p:stCondLst>
                                  <p:childTnLst>
                                    <p:set>
                                      <p:cBhvr>
                                        <p:cTn id="24" dur="1" fill="hold">
                                          <p:stCondLst>
                                            <p:cond delay="0"/>
                                          </p:stCondLst>
                                        </p:cTn>
                                        <p:tgtEl>
                                          <p:spTgt spid="9">
                                            <p:graphicEl>
                                              <a:dgm id="{B48192D4-6A07-446B-94DA-F4BFB095D095}"/>
                                            </p:graphicEl>
                                          </p:spTgt>
                                        </p:tgtEl>
                                        <p:attrNameLst>
                                          <p:attrName>style.visibility</p:attrName>
                                        </p:attrNameLst>
                                      </p:cBhvr>
                                      <p:to>
                                        <p:strVal val="visible"/>
                                      </p:to>
                                    </p:set>
                                    <p:anim calcmode="lin" valueType="num">
                                      <p:cBhvr>
                                        <p:cTn id="25" dur="1000" fill="hold"/>
                                        <p:tgtEl>
                                          <p:spTgt spid="9">
                                            <p:graphicEl>
                                              <a:dgm id="{B48192D4-6A07-446B-94DA-F4BFB095D095}"/>
                                            </p:graphicEl>
                                          </p:spTgt>
                                        </p:tgtEl>
                                        <p:attrNameLst>
                                          <p:attrName>ppt_w</p:attrName>
                                        </p:attrNameLst>
                                      </p:cBhvr>
                                      <p:tavLst>
                                        <p:tav tm="0">
                                          <p:val>
                                            <p:fltVal val="0"/>
                                          </p:val>
                                        </p:tav>
                                        <p:tav tm="100000">
                                          <p:val>
                                            <p:strVal val="#ppt_w"/>
                                          </p:val>
                                        </p:tav>
                                      </p:tavLst>
                                    </p:anim>
                                    <p:anim calcmode="lin" valueType="num">
                                      <p:cBhvr>
                                        <p:cTn id="26" dur="1000" fill="hold"/>
                                        <p:tgtEl>
                                          <p:spTgt spid="9">
                                            <p:graphicEl>
                                              <a:dgm id="{B48192D4-6A07-446B-94DA-F4BFB095D095}"/>
                                            </p:graphicEl>
                                          </p:spTgt>
                                        </p:tgtEl>
                                        <p:attrNameLst>
                                          <p:attrName>ppt_h</p:attrName>
                                        </p:attrNameLst>
                                      </p:cBhvr>
                                      <p:tavLst>
                                        <p:tav tm="0">
                                          <p:val>
                                            <p:fltVal val="0"/>
                                          </p:val>
                                        </p:tav>
                                        <p:tav tm="100000">
                                          <p:val>
                                            <p:strVal val="#ppt_h"/>
                                          </p:val>
                                        </p:tav>
                                      </p:tavLst>
                                    </p:anim>
                                    <p:anim calcmode="lin" valueType="num">
                                      <p:cBhvr>
                                        <p:cTn id="27" dur="1000" fill="hold"/>
                                        <p:tgtEl>
                                          <p:spTgt spid="9">
                                            <p:graphicEl>
                                              <a:dgm id="{B48192D4-6A07-446B-94DA-F4BFB095D095}"/>
                                            </p:graphicEl>
                                          </p:spTgt>
                                        </p:tgtEl>
                                        <p:attrNameLst>
                                          <p:attrName>style.rotation</p:attrName>
                                        </p:attrNameLst>
                                      </p:cBhvr>
                                      <p:tavLst>
                                        <p:tav tm="0">
                                          <p:val>
                                            <p:fltVal val="90"/>
                                          </p:val>
                                        </p:tav>
                                        <p:tav tm="100000">
                                          <p:val>
                                            <p:fltVal val="0"/>
                                          </p:val>
                                        </p:tav>
                                      </p:tavLst>
                                    </p:anim>
                                    <p:animEffect transition="in" filter="fade">
                                      <p:cBhvr>
                                        <p:cTn id="28" dur="1000"/>
                                        <p:tgtEl>
                                          <p:spTgt spid="9">
                                            <p:graphicEl>
                                              <a:dgm id="{B48192D4-6A07-446B-94DA-F4BFB095D095}"/>
                                            </p:graphicEl>
                                          </p:spTgt>
                                        </p:tgtEl>
                                      </p:cBhvr>
                                    </p:animEffect>
                                  </p:childTnLst>
                                </p:cTn>
                              </p:par>
                            </p:childTnLst>
                          </p:cTn>
                        </p:par>
                        <p:par>
                          <p:cTn id="29" fill="hold">
                            <p:stCondLst>
                              <p:cond delay="3500"/>
                            </p:stCondLst>
                            <p:childTnLst>
                              <p:par>
                                <p:cTn id="30" presetID="31" presetClass="entr" presetSubtype="0" fill="hold" grpId="0" nodeType="afterEffect">
                                  <p:stCondLst>
                                    <p:cond delay="0"/>
                                  </p:stCondLst>
                                  <p:childTnLst>
                                    <p:set>
                                      <p:cBhvr>
                                        <p:cTn id="31" dur="1" fill="hold">
                                          <p:stCondLst>
                                            <p:cond delay="0"/>
                                          </p:stCondLst>
                                        </p:cTn>
                                        <p:tgtEl>
                                          <p:spTgt spid="9">
                                            <p:graphicEl>
                                              <a:dgm id="{DB6C9D1F-EB72-4053-86DB-D6655C489430}"/>
                                            </p:graphicEl>
                                          </p:spTgt>
                                        </p:tgtEl>
                                        <p:attrNameLst>
                                          <p:attrName>style.visibility</p:attrName>
                                        </p:attrNameLst>
                                      </p:cBhvr>
                                      <p:to>
                                        <p:strVal val="visible"/>
                                      </p:to>
                                    </p:set>
                                    <p:anim calcmode="lin" valueType="num">
                                      <p:cBhvr>
                                        <p:cTn id="32" dur="1000" fill="hold"/>
                                        <p:tgtEl>
                                          <p:spTgt spid="9">
                                            <p:graphicEl>
                                              <a:dgm id="{DB6C9D1F-EB72-4053-86DB-D6655C489430}"/>
                                            </p:graphicEl>
                                          </p:spTgt>
                                        </p:tgtEl>
                                        <p:attrNameLst>
                                          <p:attrName>ppt_w</p:attrName>
                                        </p:attrNameLst>
                                      </p:cBhvr>
                                      <p:tavLst>
                                        <p:tav tm="0">
                                          <p:val>
                                            <p:fltVal val="0"/>
                                          </p:val>
                                        </p:tav>
                                        <p:tav tm="100000">
                                          <p:val>
                                            <p:strVal val="#ppt_w"/>
                                          </p:val>
                                        </p:tav>
                                      </p:tavLst>
                                    </p:anim>
                                    <p:anim calcmode="lin" valueType="num">
                                      <p:cBhvr>
                                        <p:cTn id="33" dur="1000" fill="hold"/>
                                        <p:tgtEl>
                                          <p:spTgt spid="9">
                                            <p:graphicEl>
                                              <a:dgm id="{DB6C9D1F-EB72-4053-86DB-D6655C489430}"/>
                                            </p:graphicEl>
                                          </p:spTgt>
                                        </p:tgtEl>
                                        <p:attrNameLst>
                                          <p:attrName>ppt_h</p:attrName>
                                        </p:attrNameLst>
                                      </p:cBhvr>
                                      <p:tavLst>
                                        <p:tav tm="0">
                                          <p:val>
                                            <p:fltVal val="0"/>
                                          </p:val>
                                        </p:tav>
                                        <p:tav tm="100000">
                                          <p:val>
                                            <p:strVal val="#ppt_h"/>
                                          </p:val>
                                        </p:tav>
                                      </p:tavLst>
                                    </p:anim>
                                    <p:anim calcmode="lin" valueType="num">
                                      <p:cBhvr>
                                        <p:cTn id="34" dur="1000" fill="hold"/>
                                        <p:tgtEl>
                                          <p:spTgt spid="9">
                                            <p:graphicEl>
                                              <a:dgm id="{DB6C9D1F-EB72-4053-86DB-D6655C489430}"/>
                                            </p:graphicEl>
                                          </p:spTgt>
                                        </p:tgtEl>
                                        <p:attrNameLst>
                                          <p:attrName>style.rotation</p:attrName>
                                        </p:attrNameLst>
                                      </p:cBhvr>
                                      <p:tavLst>
                                        <p:tav tm="0">
                                          <p:val>
                                            <p:fltVal val="90"/>
                                          </p:val>
                                        </p:tav>
                                        <p:tav tm="100000">
                                          <p:val>
                                            <p:fltVal val="0"/>
                                          </p:val>
                                        </p:tav>
                                      </p:tavLst>
                                    </p:anim>
                                    <p:animEffect transition="in" filter="fade">
                                      <p:cBhvr>
                                        <p:cTn id="35" dur="1000"/>
                                        <p:tgtEl>
                                          <p:spTgt spid="9">
                                            <p:graphicEl>
                                              <a:dgm id="{DB6C9D1F-EB72-4053-86DB-D6655C489430}"/>
                                            </p:graphicEl>
                                          </p:spTgt>
                                        </p:tgtEl>
                                      </p:cBhvr>
                                    </p:animEffect>
                                  </p:childTnLst>
                                </p:cTn>
                              </p:par>
                            </p:childTnLst>
                          </p:cTn>
                        </p:par>
                        <p:par>
                          <p:cTn id="36" fill="hold">
                            <p:stCondLst>
                              <p:cond delay="4500"/>
                            </p:stCondLst>
                            <p:childTnLst>
                              <p:par>
                                <p:cTn id="37" presetID="31" presetClass="entr" presetSubtype="0" fill="hold" grpId="0" nodeType="afterEffect">
                                  <p:stCondLst>
                                    <p:cond delay="0"/>
                                  </p:stCondLst>
                                  <p:childTnLst>
                                    <p:set>
                                      <p:cBhvr>
                                        <p:cTn id="38" dur="1" fill="hold">
                                          <p:stCondLst>
                                            <p:cond delay="0"/>
                                          </p:stCondLst>
                                        </p:cTn>
                                        <p:tgtEl>
                                          <p:spTgt spid="9">
                                            <p:graphicEl>
                                              <a:dgm id="{FCEB5354-5FE3-44B7-BEEB-C0C0916FD477}"/>
                                            </p:graphicEl>
                                          </p:spTgt>
                                        </p:tgtEl>
                                        <p:attrNameLst>
                                          <p:attrName>style.visibility</p:attrName>
                                        </p:attrNameLst>
                                      </p:cBhvr>
                                      <p:to>
                                        <p:strVal val="visible"/>
                                      </p:to>
                                    </p:set>
                                    <p:anim calcmode="lin" valueType="num">
                                      <p:cBhvr>
                                        <p:cTn id="39" dur="1000" fill="hold"/>
                                        <p:tgtEl>
                                          <p:spTgt spid="9">
                                            <p:graphicEl>
                                              <a:dgm id="{FCEB5354-5FE3-44B7-BEEB-C0C0916FD477}"/>
                                            </p:graphicEl>
                                          </p:spTgt>
                                        </p:tgtEl>
                                        <p:attrNameLst>
                                          <p:attrName>ppt_w</p:attrName>
                                        </p:attrNameLst>
                                      </p:cBhvr>
                                      <p:tavLst>
                                        <p:tav tm="0">
                                          <p:val>
                                            <p:fltVal val="0"/>
                                          </p:val>
                                        </p:tav>
                                        <p:tav tm="100000">
                                          <p:val>
                                            <p:strVal val="#ppt_w"/>
                                          </p:val>
                                        </p:tav>
                                      </p:tavLst>
                                    </p:anim>
                                    <p:anim calcmode="lin" valueType="num">
                                      <p:cBhvr>
                                        <p:cTn id="40" dur="1000" fill="hold"/>
                                        <p:tgtEl>
                                          <p:spTgt spid="9">
                                            <p:graphicEl>
                                              <a:dgm id="{FCEB5354-5FE3-44B7-BEEB-C0C0916FD477}"/>
                                            </p:graphicEl>
                                          </p:spTgt>
                                        </p:tgtEl>
                                        <p:attrNameLst>
                                          <p:attrName>ppt_h</p:attrName>
                                        </p:attrNameLst>
                                      </p:cBhvr>
                                      <p:tavLst>
                                        <p:tav tm="0">
                                          <p:val>
                                            <p:fltVal val="0"/>
                                          </p:val>
                                        </p:tav>
                                        <p:tav tm="100000">
                                          <p:val>
                                            <p:strVal val="#ppt_h"/>
                                          </p:val>
                                        </p:tav>
                                      </p:tavLst>
                                    </p:anim>
                                    <p:anim calcmode="lin" valueType="num">
                                      <p:cBhvr>
                                        <p:cTn id="41" dur="1000" fill="hold"/>
                                        <p:tgtEl>
                                          <p:spTgt spid="9">
                                            <p:graphicEl>
                                              <a:dgm id="{FCEB5354-5FE3-44B7-BEEB-C0C0916FD477}"/>
                                            </p:graphicEl>
                                          </p:spTgt>
                                        </p:tgtEl>
                                        <p:attrNameLst>
                                          <p:attrName>style.rotation</p:attrName>
                                        </p:attrNameLst>
                                      </p:cBhvr>
                                      <p:tavLst>
                                        <p:tav tm="0">
                                          <p:val>
                                            <p:fltVal val="90"/>
                                          </p:val>
                                        </p:tav>
                                        <p:tav tm="100000">
                                          <p:val>
                                            <p:fltVal val="0"/>
                                          </p:val>
                                        </p:tav>
                                      </p:tavLst>
                                    </p:anim>
                                    <p:animEffect transition="in" filter="fade">
                                      <p:cBhvr>
                                        <p:cTn id="42" dur="1000"/>
                                        <p:tgtEl>
                                          <p:spTgt spid="9">
                                            <p:graphicEl>
                                              <a:dgm id="{FCEB5354-5FE3-44B7-BEEB-C0C0916FD477}"/>
                                            </p:graphicEl>
                                          </p:spTgt>
                                        </p:tgtEl>
                                      </p:cBhvr>
                                    </p:animEffect>
                                  </p:childTnLst>
                                </p:cTn>
                              </p:par>
                            </p:childTnLst>
                          </p:cTn>
                        </p:par>
                        <p:par>
                          <p:cTn id="43" fill="hold">
                            <p:stCondLst>
                              <p:cond delay="5500"/>
                            </p:stCondLst>
                            <p:childTnLst>
                              <p:par>
                                <p:cTn id="44" presetID="31" presetClass="entr" presetSubtype="0" fill="hold" grpId="0" nodeType="afterEffect">
                                  <p:stCondLst>
                                    <p:cond delay="0"/>
                                  </p:stCondLst>
                                  <p:childTnLst>
                                    <p:set>
                                      <p:cBhvr>
                                        <p:cTn id="45" dur="1" fill="hold">
                                          <p:stCondLst>
                                            <p:cond delay="0"/>
                                          </p:stCondLst>
                                        </p:cTn>
                                        <p:tgtEl>
                                          <p:spTgt spid="9">
                                            <p:graphicEl>
                                              <a:dgm id="{8B5697EB-6E2E-4DB5-8954-B95585180DD5}"/>
                                            </p:graphicEl>
                                          </p:spTgt>
                                        </p:tgtEl>
                                        <p:attrNameLst>
                                          <p:attrName>style.visibility</p:attrName>
                                        </p:attrNameLst>
                                      </p:cBhvr>
                                      <p:to>
                                        <p:strVal val="visible"/>
                                      </p:to>
                                    </p:set>
                                    <p:anim calcmode="lin" valueType="num">
                                      <p:cBhvr>
                                        <p:cTn id="46" dur="1000" fill="hold"/>
                                        <p:tgtEl>
                                          <p:spTgt spid="9">
                                            <p:graphicEl>
                                              <a:dgm id="{8B5697EB-6E2E-4DB5-8954-B95585180DD5}"/>
                                            </p:graphicEl>
                                          </p:spTgt>
                                        </p:tgtEl>
                                        <p:attrNameLst>
                                          <p:attrName>ppt_w</p:attrName>
                                        </p:attrNameLst>
                                      </p:cBhvr>
                                      <p:tavLst>
                                        <p:tav tm="0">
                                          <p:val>
                                            <p:fltVal val="0"/>
                                          </p:val>
                                        </p:tav>
                                        <p:tav tm="100000">
                                          <p:val>
                                            <p:strVal val="#ppt_w"/>
                                          </p:val>
                                        </p:tav>
                                      </p:tavLst>
                                    </p:anim>
                                    <p:anim calcmode="lin" valueType="num">
                                      <p:cBhvr>
                                        <p:cTn id="47" dur="1000" fill="hold"/>
                                        <p:tgtEl>
                                          <p:spTgt spid="9">
                                            <p:graphicEl>
                                              <a:dgm id="{8B5697EB-6E2E-4DB5-8954-B95585180DD5}"/>
                                            </p:graphicEl>
                                          </p:spTgt>
                                        </p:tgtEl>
                                        <p:attrNameLst>
                                          <p:attrName>ppt_h</p:attrName>
                                        </p:attrNameLst>
                                      </p:cBhvr>
                                      <p:tavLst>
                                        <p:tav tm="0">
                                          <p:val>
                                            <p:fltVal val="0"/>
                                          </p:val>
                                        </p:tav>
                                        <p:tav tm="100000">
                                          <p:val>
                                            <p:strVal val="#ppt_h"/>
                                          </p:val>
                                        </p:tav>
                                      </p:tavLst>
                                    </p:anim>
                                    <p:anim calcmode="lin" valueType="num">
                                      <p:cBhvr>
                                        <p:cTn id="48" dur="1000" fill="hold"/>
                                        <p:tgtEl>
                                          <p:spTgt spid="9">
                                            <p:graphicEl>
                                              <a:dgm id="{8B5697EB-6E2E-4DB5-8954-B95585180DD5}"/>
                                            </p:graphicEl>
                                          </p:spTgt>
                                        </p:tgtEl>
                                        <p:attrNameLst>
                                          <p:attrName>style.rotation</p:attrName>
                                        </p:attrNameLst>
                                      </p:cBhvr>
                                      <p:tavLst>
                                        <p:tav tm="0">
                                          <p:val>
                                            <p:fltVal val="90"/>
                                          </p:val>
                                        </p:tav>
                                        <p:tav tm="100000">
                                          <p:val>
                                            <p:fltVal val="0"/>
                                          </p:val>
                                        </p:tav>
                                      </p:tavLst>
                                    </p:anim>
                                    <p:animEffect transition="in" filter="fade">
                                      <p:cBhvr>
                                        <p:cTn id="49" dur="1000"/>
                                        <p:tgtEl>
                                          <p:spTgt spid="9">
                                            <p:graphicEl>
                                              <a:dgm id="{8B5697EB-6E2E-4DB5-8954-B95585180DD5}"/>
                                            </p:graphicEl>
                                          </p:spTgt>
                                        </p:tgtEl>
                                      </p:cBhvr>
                                    </p:animEffect>
                                  </p:childTnLst>
                                </p:cTn>
                              </p:par>
                            </p:childTnLst>
                          </p:cTn>
                        </p:par>
                        <p:par>
                          <p:cTn id="50" fill="hold">
                            <p:stCondLst>
                              <p:cond delay="6500"/>
                            </p:stCondLst>
                            <p:childTnLst>
                              <p:par>
                                <p:cTn id="51" presetID="31" presetClass="entr" presetSubtype="0" fill="hold" grpId="0" nodeType="afterEffect">
                                  <p:stCondLst>
                                    <p:cond delay="0"/>
                                  </p:stCondLst>
                                  <p:childTnLst>
                                    <p:set>
                                      <p:cBhvr>
                                        <p:cTn id="52" dur="1" fill="hold">
                                          <p:stCondLst>
                                            <p:cond delay="0"/>
                                          </p:stCondLst>
                                        </p:cTn>
                                        <p:tgtEl>
                                          <p:spTgt spid="9">
                                            <p:graphicEl>
                                              <a:dgm id="{9DBC3494-B500-4D40-BE6B-D52CB560E955}"/>
                                            </p:graphicEl>
                                          </p:spTgt>
                                        </p:tgtEl>
                                        <p:attrNameLst>
                                          <p:attrName>style.visibility</p:attrName>
                                        </p:attrNameLst>
                                      </p:cBhvr>
                                      <p:to>
                                        <p:strVal val="visible"/>
                                      </p:to>
                                    </p:set>
                                    <p:anim calcmode="lin" valueType="num">
                                      <p:cBhvr>
                                        <p:cTn id="53" dur="1000" fill="hold"/>
                                        <p:tgtEl>
                                          <p:spTgt spid="9">
                                            <p:graphicEl>
                                              <a:dgm id="{9DBC3494-B500-4D40-BE6B-D52CB560E955}"/>
                                            </p:graphicEl>
                                          </p:spTgt>
                                        </p:tgtEl>
                                        <p:attrNameLst>
                                          <p:attrName>ppt_w</p:attrName>
                                        </p:attrNameLst>
                                      </p:cBhvr>
                                      <p:tavLst>
                                        <p:tav tm="0">
                                          <p:val>
                                            <p:fltVal val="0"/>
                                          </p:val>
                                        </p:tav>
                                        <p:tav tm="100000">
                                          <p:val>
                                            <p:strVal val="#ppt_w"/>
                                          </p:val>
                                        </p:tav>
                                      </p:tavLst>
                                    </p:anim>
                                    <p:anim calcmode="lin" valueType="num">
                                      <p:cBhvr>
                                        <p:cTn id="54" dur="1000" fill="hold"/>
                                        <p:tgtEl>
                                          <p:spTgt spid="9">
                                            <p:graphicEl>
                                              <a:dgm id="{9DBC3494-B500-4D40-BE6B-D52CB560E955}"/>
                                            </p:graphicEl>
                                          </p:spTgt>
                                        </p:tgtEl>
                                        <p:attrNameLst>
                                          <p:attrName>ppt_h</p:attrName>
                                        </p:attrNameLst>
                                      </p:cBhvr>
                                      <p:tavLst>
                                        <p:tav tm="0">
                                          <p:val>
                                            <p:fltVal val="0"/>
                                          </p:val>
                                        </p:tav>
                                        <p:tav tm="100000">
                                          <p:val>
                                            <p:strVal val="#ppt_h"/>
                                          </p:val>
                                        </p:tav>
                                      </p:tavLst>
                                    </p:anim>
                                    <p:anim calcmode="lin" valueType="num">
                                      <p:cBhvr>
                                        <p:cTn id="55" dur="1000" fill="hold"/>
                                        <p:tgtEl>
                                          <p:spTgt spid="9">
                                            <p:graphicEl>
                                              <a:dgm id="{9DBC3494-B500-4D40-BE6B-D52CB560E955}"/>
                                            </p:graphicEl>
                                          </p:spTgt>
                                        </p:tgtEl>
                                        <p:attrNameLst>
                                          <p:attrName>style.rotation</p:attrName>
                                        </p:attrNameLst>
                                      </p:cBhvr>
                                      <p:tavLst>
                                        <p:tav tm="0">
                                          <p:val>
                                            <p:fltVal val="90"/>
                                          </p:val>
                                        </p:tav>
                                        <p:tav tm="100000">
                                          <p:val>
                                            <p:fltVal val="0"/>
                                          </p:val>
                                        </p:tav>
                                      </p:tavLst>
                                    </p:anim>
                                    <p:animEffect transition="in" filter="fade">
                                      <p:cBhvr>
                                        <p:cTn id="56" dur="1000"/>
                                        <p:tgtEl>
                                          <p:spTgt spid="9">
                                            <p:graphicEl>
                                              <a:dgm id="{9DBC3494-B500-4D40-BE6B-D52CB560E955}"/>
                                            </p:graphicEl>
                                          </p:spTgt>
                                        </p:tgtEl>
                                      </p:cBhvr>
                                    </p:animEffect>
                                  </p:childTnLst>
                                </p:cTn>
                              </p:par>
                            </p:childTnLst>
                          </p:cTn>
                        </p:par>
                        <p:par>
                          <p:cTn id="57" fill="hold">
                            <p:stCondLst>
                              <p:cond delay="7500"/>
                            </p:stCondLst>
                            <p:childTnLst>
                              <p:par>
                                <p:cTn id="58" presetID="31" presetClass="entr" presetSubtype="0" fill="hold" grpId="0" nodeType="afterEffect">
                                  <p:stCondLst>
                                    <p:cond delay="0"/>
                                  </p:stCondLst>
                                  <p:childTnLst>
                                    <p:set>
                                      <p:cBhvr>
                                        <p:cTn id="59" dur="1" fill="hold">
                                          <p:stCondLst>
                                            <p:cond delay="0"/>
                                          </p:stCondLst>
                                        </p:cTn>
                                        <p:tgtEl>
                                          <p:spTgt spid="9">
                                            <p:graphicEl>
                                              <a:dgm id="{46038FA9-C58B-4E0E-837C-2B36692C3453}"/>
                                            </p:graphicEl>
                                          </p:spTgt>
                                        </p:tgtEl>
                                        <p:attrNameLst>
                                          <p:attrName>style.visibility</p:attrName>
                                        </p:attrNameLst>
                                      </p:cBhvr>
                                      <p:to>
                                        <p:strVal val="visible"/>
                                      </p:to>
                                    </p:set>
                                    <p:anim calcmode="lin" valueType="num">
                                      <p:cBhvr>
                                        <p:cTn id="60" dur="1000" fill="hold"/>
                                        <p:tgtEl>
                                          <p:spTgt spid="9">
                                            <p:graphicEl>
                                              <a:dgm id="{46038FA9-C58B-4E0E-837C-2B36692C3453}"/>
                                            </p:graphicEl>
                                          </p:spTgt>
                                        </p:tgtEl>
                                        <p:attrNameLst>
                                          <p:attrName>ppt_w</p:attrName>
                                        </p:attrNameLst>
                                      </p:cBhvr>
                                      <p:tavLst>
                                        <p:tav tm="0">
                                          <p:val>
                                            <p:fltVal val="0"/>
                                          </p:val>
                                        </p:tav>
                                        <p:tav tm="100000">
                                          <p:val>
                                            <p:strVal val="#ppt_w"/>
                                          </p:val>
                                        </p:tav>
                                      </p:tavLst>
                                    </p:anim>
                                    <p:anim calcmode="lin" valueType="num">
                                      <p:cBhvr>
                                        <p:cTn id="61" dur="1000" fill="hold"/>
                                        <p:tgtEl>
                                          <p:spTgt spid="9">
                                            <p:graphicEl>
                                              <a:dgm id="{46038FA9-C58B-4E0E-837C-2B36692C3453}"/>
                                            </p:graphicEl>
                                          </p:spTgt>
                                        </p:tgtEl>
                                        <p:attrNameLst>
                                          <p:attrName>ppt_h</p:attrName>
                                        </p:attrNameLst>
                                      </p:cBhvr>
                                      <p:tavLst>
                                        <p:tav tm="0">
                                          <p:val>
                                            <p:fltVal val="0"/>
                                          </p:val>
                                        </p:tav>
                                        <p:tav tm="100000">
                                          <p:val>
                                            <p:strVal val="#ppt_h"/>
                                          </p:val>
                                        </p:tav>
                                      </p:tavLst>
                                    </p:anim>
                                    <p:anim calcmode="lin" valueType="num">
                                      <p:cBhvr>
                                        <p:cTn id="62" dur="1000" fill="hold"/>
                                        <p:tgtEl>
                                          <p:spTgt spid="9">
                                            <p:graphicEl>
                                              <a:dgm id="{46038FA9-C58B-4E0E-837C-2B36692C3453}"/>
                                            </p:graphicEl>
                                          </p:spTgt>
                                        </p:tgtEl>
                                        <p:attrNameLst>
                                          <p:attrName>style.rotation</p:attrName>
                                        </p:attrNameLst>
                                      </p:cBhvr>
                                      <p:tavLst>
                                        <p:tav tm="0">
                                          <p:val>
                                            <p:fltVal val="90"/>
                                          </p:val>
                                        </p:tav>
                                        <p:tav tm="100000">
                                          <p:val>
                                            <p:fltVal val="0"/>
                                          </p:val>
                                        </p:tav>
                                      </p:tavLst>
                                    </p:anim>
                                    <p:animEffect transition="in" filter="fade">
                                      <p:cBhvr>
                                        <p:cTn id="63" dur="1000"/>
                                        <p:tgtEl>
                                          <p:spTgt spid="9">
                                            <p:graphicEl>
                                              <a:dgm id="{46038FA9-C58B-4E0E-837C-2B36692C3453}"/>
                                            </p:graphicEl>
                                          </p:spTgt>
                                        </p:tgtEl>
                                      </p:cBhvr>
                                    </p:animEffect>
                                  </p:childTnLst>
                                </p:cTn>
                              </p:par>
                            </p:childTnLst>
                          </p:cTn>
                        </p:par>
                        <p:par>
                          <p:cTn id="64" fill="hold">
                            <p:stCondLst>
                              <p:cond delay="8500"/>
                            </p:stCondLst>
                            <p:childTnLst>
                              <p:par>
                                <p:cTn id="65" presetID="31" presetClass="entr" presetSubtype="0" fill="hold" grpId="0" nodeType="afterEffect">
                                  <p:stCondLst>
                                    <p:cond delay="0"/>
                                  </p:stCondLst>
                                  <p:childTnLst>
                                    <p:set>
                                      <p:cBhvr>
                                        <p:cTn id="66" dur="1" fill="hold">
                                          <p:stCondLst>
                                            <p:cond delay="0"/>
                                          </p:stCondLst>
                                        </p:cTn>
                                        <p:tgtEl>
                                          <p:spTgt spid="9">
                                            <p:graphicEl>
                                              <a:dgm id="{1B2791A2-7AFC-46F0-B072-76C0C7C1F218}"/>
                                            </p:graphicEl>
                                          </p:spTgt>
                                        </p:tgtEl>
                                        <p:attrNameLst>
                                          <p:attrName>style.visibility</p:attrName>
                                        </p:attrNameLst>
                                      </p:cBhvr>
                                      <p:to>
                                        <p:strVal val="visible"/>
                                      </p:to>
                                    </p:set>
                                    <p:anim calcmode="lin" valueType="num">
                                      <p:cBhvr>
                                        <p:cTn id="67" dur="1000" fill="hold"/>
                                        <p:tgtEl>
                                          <p:spTgt spid="9">
                                            <p:graphicEl>
                                              <a:dgm id="{1B2791A2-7AFC-46F0-B072-76C0C7C1F218}"/>
                                            </p:graphicEl>
                                          </p:spTgt>
                                        </p:tgtEl>
                                        <p:attrNameLst>
                                          <p:attrName>ppt_w</p:attrName>
                                        </p:attrNameLst>
                                      </p:cBhvr>
                                      <p:tavLst>
                                        <p:tav tm="0">
                                          <p:val>
                                            <p:fltVal val="0"/>
                                          </p:val>
                                        </p:tav>
                                        <p:tav tm="100000">
                                          <p:val>
                                            <p:strVal val="#ppt_w"/>
                                          </p:val>
                                        </p:tav>
                                      </p:tavLst>
                                    </p:anim>
                                    <p:anim calcmode="lin" valueType="num">
                                      <p:cBhvr>
                                        <p:cTn id="68" dur="1000" fill="hold"/>
                                        <p:tgtEl>
                                          <p:spTgt spid="9">
                                            <p:graphicEl>
                                              <a:dgm id="{1B2791A2-7AFC-46F0-B072-76C0C7C1F218}"/>
                                            </p:graphicEl>
                                          </p:spTgt>
                                        </p:tgtEl>
                                        <p:attrNameLst>
                                          <p:attrName>ppt_h</p:attrName>
                                        </p:attrNameLst>
                                      </p:cBhvr>
                                      <p:tavLst>
                                        <p:tav tm="0">
                                          <p:val>
                                            <p:fltVal val="0"/>
                                          </p:val>
                                        </p:tav>
                                        <p:tav tm="100000">
                                          <p:val>
                                            <p:strVal val="#ppt_h"/>
                                          </p:val>
                                        </p:tav>
                                      </p:tavLst>
                                    </p:anim>
                                    <p:anim calcmode="lin" valueType="num">
                                      <p:cBhvr>
                                        <p:cTn id="69" dur="1000" fill="hold"/>
                                        <p:tgtEl>
                                          <p:spTgt spid="9">
                                            <p:graphicEl>
                                              <a:dgm id="{1B2791A2-7AFC-46F0-B072-76C0C7C1F218}"/>
                                            </p:graphicEl>
                                          </p:spTgt>
                                        </p:tgtEl>
                                        <p:attrNameLst>
                                          <p:attrName>style.rotation</p:attrName>
                                        </p:attrNameLst>
                                      </p:cBhvr>
                                      <p:tavLst>
                                        <p:tav tm="0">
                                          <p:val>
                                            <p:fltVal val="90"/>
                                          </p:val>
                                        </p:tav>
                                        <p:tav tm="100000">
                                          <p:val>
                                            <p:fltVal val="0"/>
                                          </p:val>
                                        </p:tav>
                                      </p:tavLst>
                                    </p:anim>
                                    <p:animEffect transition="in" filter="fade">
                                      <p:cBhvr>
                                        <p:cTn id="70" dur="1000"/>
                                        <p:tgtEl>
                                          <p:spTgt spid="9">
                                            <p:graphicEl>
                                              <a:dgm id="{1B2791A2-7AFC-46F0-B072-76C0C7C1F218}"/>
                                            </p:graphicEl>
                                          </p:spTgt>
                                        </p:tgtEl>
                                      </p:cBhvr>
                                    </p:animEffect>
                                  </p:childTnLst>
                                </p:cTn>
                              </p:par>
                            </p:childTnLst>
                          </p:cTn>
                        </p:par>
                        <p:par>
                          <p:cTn id="71" fill="hold">
                            <p:stCondLst>
                              <p:cond delay="9500"/>
                            </p:stCondLst>
                            <p:childTnLst>
                              <p:par>
                                <p:cTn id="72" presetID="31" presetClass="entr" presetSubtype="0" fill="hold" grpId="0" nodeType="afterEffect">
                                  <p:stCondLst>
                                    <p:cond delay="0"/>
                                  </p:stCondLst>
                                  <p:childTnLst>
                                    <p:set>
                                      <p:cBhvr>
                                        <p:cTn id="73" dur="1" fill="hold">
                                          <p:stCondLst>
                                            <p:cond delay="0"/>
                                          </p:stCondLst>
                                        </p:cTn>
                                        <p:tgtEl>
                                          <p:spTgt spid="9">
                                            <p:graphicEl>
                                              <a:dgm id="{2B367B21-8DA1-431A-85A7-973E1D1C7ED9}"/>
                                            </p:graphicEl>
                                          </p:spTgt>
                                        </p:tgtEl>
                                        <p:attrNameLst>
                                          <p:attrName>style.visibility</p:attrName>
                                        </p:attrNameLst>
                                      </p:cBhvr>
                                      <p:to>
                                        <p:strVal val="visible"/>
                                      </p:to>
                                    </p:set>
                                    <p:anim calcmode="lin" valueType="num">
                                      <p:cBhvr>
                                        <p:cTn id="74" dur="1000" fill="hold"/>
                                        <p:tgtEl>
                                          <p:spTgt spid="9">
                                            <p:graphicEl>
                                              <a:dgm id="{2B367B21-8DA1-431A-85A7-973E1D1C7ED9}"/>
                                            </p:graphicEl>
                                          </p:spTgt>
                                        </p:tgtEl>
                                        <p:attrNameLst>
                                          <p:attrName>ppt_w</p:attrName>
                                        </p:attrNameLst>
                                      </p:cBhvr>
                                      <p:tavLst>
                                        <p:tav tm="0">
                                          <p:val>
                                            <p:fltVal val="0"/>
                                          </p:val>
                                        </p:tav>
                                        <p:tav tm="100000">
                                          <p:val>
                                            <p:strVal val="#ppt_w"/>
                                          </p:val>
                                        </p:tav>
                                      </p:tavLst>
                                    </p:anim>
                                    <p:anim calcmode="lin" valueType="num">
                                      <p:cBhvr>
                                        <p:cTn id="75" dur="1000" fill="hold"/>
                                        <p:tgtEl>
                                          <p:spTgt spid="9">
                                            <p:graphicEl>
                                              <a:dgm id="{2B367B21-8DA1-431A-85A7-973E1D1C7ED9}"/>
                                            </p:graphicEl>
                                          </p:spTgt>
                                        </p:tgtEl>
                                        <p:attrNameLst>
                                          <p:attrName>ppt_h</p:attrName>
                                        </p:attrNameLst>
                                      </p:cBhvr>
                                      <p:tavLst>
                                        <p:tav tm="0">
                                          <p:val>
                                            <p:fltVal val="0"/>
                                          </p:val>
                                        </p:tav>
                                        <p:tav tm="100000">
                                          <p:val>
                                            <p:strVal val="#ppt_h"/>
                                          </p:val>
                                        </p:tav>
                                      </p:tavLst>
                                    </p:anim>
                                    <p:anim calcmode="lin" valueType="num">
                                      <p:cBhvr>
                                        <p:cTn id="76" dur="1000" fill="hold"/>
                                        <p:tgtEl>
                                          <p:spTgt spid="9">
                                            <p:graphicEl>
                                              <a:dgm id="{2B367B21-8DA1-431A-85A7-973E1D1C7ED9}"/>
                                            </p:graphicEl>
                                          </p:spTgt>
                                        </p:tgtEl>
                                        <p:attrNameLst>
                                          <p:attrName>style.rotation</p:attrName>
                                        </p:attrNameLst>
                                      </p:cBhvr>
                                      <p:tavLst>
                                        <p:tav tm="0">
                                          <p:val>
                                            <p:fltVal val="90"/>
                                          </p:val>
                                        </p:tav>
                                        <p:tav tm="100000">
                                          <p:val>
                                            <p:fltVal val="0"/>
                                          </p:val>
                                        </p:tav>
                                      </p:tavLst>
                                    </p:anim>
                                    <p:animEffect transition="in" filter="fade">
                                      <p:cBhvr>
                                        <p:cTn id="77" dur="1000"/>
                                        <p:tgtEl>
                                          <p:spTgt spid="9">
                                            <p:graphicEl>
                                              <a:dgm id="{2B367B21-8DA1-431A-85A7-973E1D1C7ED9}"/>
                                            </p:graphicEl>
                                          </p:spTgt>
                                        </p:tgtEl>
                                      </p:cBhvr>
                                    </p:animEffect>
                                  </p:childTnLst>
                                </p:cTn>
                              </p:par>
                            </p:childTnLst>
                          </p:cTn>
                        </p:par>
                        <p:par>
                          <p:cTn id="78" fill="hold">
                            <p:stCondLst>
                              <p:cond delay="10500"/>
                            </p:stCondLst>
                            <p:childTnLst>
                              <p:par>
                                <p:cTn id="79" presetID="31" presetClass="entr" presetSubtype="0" fill="hold" grpId="0" nodeType="afterEffect">
                                  <p:stCondLst>
                                    <p:cond delay="0"/>
                                  </p:stCondLst>
                                  <p:childTnLst>
                                    <p:set>
                                      <p:cBhvr>
                                        <p:cTn id="80" dur="1" fill="hold">
                                          <p:stCondLst>
                                            <p:cond delay="0"/>
                                          </p:stCondLst>
                                        </p:cTn>
                                        <p:tgtEl>
                                          <p:spTgt spid="9">
                                            <p:graphicEl>
                                              <a:dgm id="{E5F86248-3088-4072-B954-9EEAF718DFC8}"/>
                                            </p:graphicEl>
                                          </p:spTgt>
                                        </p:tgtEl>
                                        <p:attrNameLst>
                                          <p:attrName>style.visibility</p:attrName>
                                        </p:attrNameLst>
                                      </p:cBhvr>
                                      <p:to>
                                        <p:strVal val="visible"/>
                                      </p:to>
                                    </p:set>
                                    <p:anim calcmode="lin" valueType="num">
                                      <p:cBhvr>
                                        <p:cTn id="81" dur="1000" fill="hold"/>
                                        <p:tgtEl>
                                          <p:spTgt spid="9">
                                            <p:graphicEl>
                                              <a:dgm id="{E5F86248-3088-4072-B954-9EEAF718DFC8}"/>
                                            </p:graphicEl>
                                          </p:spTgt>
                                        </p:tgtEl>
                                        <p:attrNameLst>
                                          <p:attrName>ppt_w</p:attrName>
                                        </p:attrNameLst>
                                      </p:cBhvr>
                                      <p:tavLst>
                                        <p:tav tm="0">
                                          <p:val>
                                            <p:fltVal val="0"/>
                                          </p:val>
                                        </p:tav>
                                        <p:tav tm="100000">
                                          <p:val>
                                            <p:strVal val="#ppt_w"/>
                                          </p:val>
                                        </p:tav>
                                      </p:tavLst>
                                    </p:anim>
                                    <p:anim calcmode="lin" valueType="num">
                                      <p:cBhvr>
                                        <p:cTn id="82" dur="1000" fill="hold"/>
                                        <p:tgtEl>
                                          <p:spTgt spid="9">
                                            <p:graphicEl>
                                              <a:dgm id="{E5F86248-3088-4072-B954-9EEAF718DFC8}"/>
                                            </p:graphicEl>
                                          </p:spTgt>
                                        </p:tgtEl>
                                        <p:attrNameLst>
                                          <p:attrName>ppt_h</p:attrName>
                                        </p:attrNameLst>
                                      </p:cBhvr>
                                      <p:tavLst>
                                        <p:tav tm="0">
                                          <p:val>
                                            <p:fltVal val="0"/>
                                          </p:val>
                                        </p:tav>
                                        <p:tav tm="100000">
                                          <p:val>
                                            <p:strVal val="#ppt_h"/>
                                          </p:val>
                                        </p:tav>
                                      </p:tavLst>
                                    </p:anim>
                                    <p:anim calcmode="lin" valueType="num">
                                      <p:cBhvr>
                                        <p:cTn id="83" dur="1000" fill="hold"/>
                                        <p:tgtEl>
                                          <p:spTgt spid="9">
                                            <p:graphicEl>
                                              <a:dgm id="{E5F86248-3088-4072-B954-9EEAF718DFC8}"/>
                                            </p:graphicEl>
                                          </p:spTgt>
                                        </p:tgtEl>
                                        <p:attrNameLst>
                                          <p:attrName>style.rotation</p:attrName>
                                        </p:attrNameLst>
                                      </p:cBhvr>
                                      <p:tavLst>
                                        <p:tav tm="0">
                                          <p:val>
                                            <p:fltVal val="90"/>
                                          </p:val>
                                        </p:tav>
                                        <p:tav tm="100000">
                                          <p:val>
                                            <p:fltVal val="0"/>
                                          </p:val>
                                        </p:tav>
                                      </p:tavLst>
                                    </p:anim>
                                    <p:animEffect transition="in" filter="fade">
                                      <p:cBhvr>
                                        <p:cTn id="84" dur="1000"/>
                                        <p:tgtEl>
                                          <p:spTgt spid="9">
                                            <p:graphicEl>
                                              <a:dgm id="{E5F86248-3088-4072-B954-9EEAF718DFC8}"/>
                                            </p:graphicEl>
                                          </p:spTgt>
                                        </p:tgtEl>
                                      </p:cBhvr>
                                    </p:animEffect>
                                  </p:childTnLst>
                                </p:cTn>
                              </p:par>
                            </p:childTnLst>
                          </p:cTn>
                        </p:par>
                        <p:par>
                          <p:cTn id="85" fill="hold">
                            <p:stCondLst>
                              <p:cond delay="11500"/>
                            </p:stCondLst>
                            <p:childTnLst>
                              <p:par>
                                <p:cTn id="86" presetID="31" presetClass="entr" presetSubtype="0" fill="hold" grpId="0" nodeType="afterEffect">
                                  <p:stCondLst>
                                    <p:cond delay="0"/>
                                  </p:stCondLst>
                                  <p:childTnLst>
                                    <p:set>
                                      <p:cBhvr>
                                        <p:cTn id="87" dur="1" fill="hold">
                                          <p:stCondLst>
                                            <p:cond delay="0"/>
                                          </p:stCondLst>
                                        </p:cTn>
                                        <p:tgtEl>
                                          <p:spTgt spid="9">
                                            <p:graphicEl>
                                              <a:dgm id="{424C9F58-96AB-47CC-BD22-68EBAC0CE67E}"/>
                                            </p:graphicEl>
                                          </p:spTgt>
                                        </p:tgtEl>
                                        <p:attrNameLst>
                                          <p:attrName>style.visibility</p:attrName>
                                        </p:attrNameLst>
                                      </p:cBhvr>
                                      <p:to>
                                        <p:strVal val="visible"/>
                                      </p:to>
                                    </p:set>
                                    <p:anim calcmode="lin" valueType="num">
                                      <p:cBhvr>
                                        <p:cTn id="88" dur="1000" fill="hold"/>
                                        <p:tgtEl>
                                          <p:spTgt spid="9">
                                            <p:graphicEl>
                                              <a:dgm id="{424C9F58-96AB-47CC-BD22-68EBAC0CE67E}"/>
                                            </p:graphicEl>
                                          </p:spTgt>
                                        </p:tgtEl>
                                        <p:attrNameLst>
                                          <p:attrName>ppt_w</p:attrName>
                                        </p:attrNameLst>
                                      </p:cBhvr>
                                      <p:tavLst>
                                        <p:tav tm="0">
                                          <p:val>
                                            <p:fltVal val="0"/>
                                          </p:val>
                                        </p:tav>
                                        <p:tav tm="100000">
                                          <p:val>
                                            <p:strVal val="#ppt_w"/>
                                          </p:val>
                                        </p:tav>
                                      </p:tavLst>
                                    </p:anim>
                                    <p:anim calcmode="lin" valueType="num">
                                      <p:cBhvr>
                                        <p:cTn id="89" dur="1000" fill="hold"/>
                                        <p:tgtEl>
                                          <p:spTgt spid="9">
                                            <p:graphicEl>
                                              <a:dgm id="{424C9F58-96AB-47CC-BD22-68EBAC0CE67E}"/>
                                            </p:graphicEl>
                                          </p:spTgt>
                                        </p:tgtEl>
                                        <p:attrNameLst>
                                          <p:attrName>ppt_h</p:attrName>
                                        </p:attrNameLst>
                                      </p:cBhvr>
                                      <p:tavLst>
                                        <p:tav tm="0">
                                          <p:val>
                                            <p:fltVal val="0"/>
                                          </p:val>
                                        </p:tav>
                                        <p:tav tm="100000">
                                          <p:val>
                                            <p:strVal val="#ppt_h"/>
                                          </p:val>
                                        </p:tav>
                                      </p:tavLst>
                                    </p:anim>
                                    <p:anim calcmode="lin" valueType="num">
                                      <p:cBhvr>
                                        <p:cTn id="90" dur="1000" fill="hold"/>
                                        <p:tgtEl>
                                          <p:spTgt spid="9">
                                            <p:graphicEl>
                                              <a:dgm id="{424C9F58-96AB-47CC-BD22-68EBAC0CE67E}"/>
                                            </p:graphicEl>
                                          </p:spTgt>
                                        </p:tgtEl>
                                        <p:attrNameLst>
                                          <p:attrName>style.rotation</p:attrName>
                                        </p:attrNameLst>
                                      </p:cBhvr>
                                      <p:tavLst>
                                        <p:tav tm="0">
                                          <p:val>
                                            <p:fltVal val="90"/>
                                          </p:val>
                                        </p:tav>
                                        <p:tav tm="100000">
                                          <p:val>
                                            <p:fltVal val="0"/>
                                          </p:val>
                                        </p:tav>
                                      </p:tavLst>
                                    </p:anim>
                                    <p:animEffect transition="in" filter="fade">
                                      <p:cBhvr>
                                        <p:cTn id="91" dur="1000"/>
                                        <p:tgtEl>
                                          <p:spTgt spid="9">
                                            <p:graphicEl>
                                              <a:dgm id="{424C9F58-96AB-47CC-BD22-68EBAC0CE67E}"/>
                                            </p:graphicEl>
                                          </p:spTgt>
                                        </p:tgtEl>
                                      </p:cBhvr>
                                    </p:animEffect>
                                  </p:childTnLst>
                                </p:cTn>
                              </p:par>
                            </p:childTnLst>
                          </p:cTn>
                        </p:par>
                        <p:par>
                          <p:cTn id="92" fill="hold">
                            <p:stCondLst>
                              <p:cond delay="12500"/>
                            </p:stCondLst>
                            <p:childTnLst>
                              <p:par>
                                <p:cTn id="93" presetID="31" presetClass="entr" presetSubtype="0" fill="hold" grpId="0" nodeType="afterEffect">
                                  <p:stCondLst>
                                    <p:cond delay="0"/>
                                  </p:stCondLst>
                                  <p:childTnLst>
                                    <p:set>
                                      <p:cBhvr>
                                        <p:cTn id="94" dur="1" fill="hold">
                                          <p:stCondLst>
                                            <p:cond delay="0"/>
                                          </p:stCondLst>
                                        </p:cTn>
                                        <p:tgtEl>
                                          <p:spTgt spid="9">
                                            <p:graphicEl>
                                              <a:dgm id="{A09F8A0A-7E0F-43D9-8554-093C4C26B8E3}"/>
                                            </p:graphicEl>
                                          </p:spTgt>
                                        </p:tgtEl>
                                        <p:attrNameLst>
                                          <p:attrName>style.visibility</p:attrName>
                                        </p:attrNameLst>
                                      </p:cBhvr>
                                      <p:to>
                                        <p:strVal val="visible"/>
                                      </p:to>
                                    </p:set>
                                    <p:anim calcmode="lin" valueType="num">
                                      <p:cBhvr>
                                        <p:cTn id="95" dur="1000" fill="hold"/>
                                        <p:tgtEl>
                                          <p:spTgt spid="9">
                                            <p:graphicEl>
                                              <a:dgm id="{A09F8A0A-7E0F-43D9-8554-093C4C26B8E3}"/>
                                            </p:graphicEl>
                                          </p:spTgt>
                                        </p:tgtEl>
                                        <p:attrNameLst>
                                          <p:attrName>ppt_w</p:attrName>
                                        </p:attrNameLst>
                                      </p:cBhvr>
                                      <p:tavLst>
                                        <p:tav tm="0">
                                          <p:val>
                                            <p:fltVal val="0"/>
                                          </p:val>
                                        </p:tav>
                                        <p:tav tm="100000">
                                          <p:val>
                                            <p:strVal val="#ppt_w"/>
                                          </p:val>
                                        </p:tav>
                                      </p:tavLst>
                                    </p:anim>
                                    <p:anim calcmode="lin" valueType="num">
                                      <p:cBhvr>
                                        <p:cTn id="96" dur="1000" fill="hold"/>
                                        <p:tgtEl>
                                          <p:spTgt spid="9">
                                            <p:graphicEl>
                                              <a:dgm id="{A09F8A0A-7E0F-43D9-8554-093C4C26B8E3}"/>
                                            </p:graphicEl>
                                          </p:spTgt>
                                        </p:tgtEl>
                                        <p:attrNameLst>
                                          <p:attrName>ppt_h</p:attrName>
                                        </p:attrNameLst>
                                      </p:cBhvr>
                                      <p:tavLst>
                                        <p:tav tm="0">
                                          <p:val>
                                            <p:fltVal val="0"/>
                                          </p:val>
                                        </p:tav>
                                        <p:tav tm="100000">
                                          <p:val>
                                            <p:strVal val="#ppt_h"/>
                                          </p:val>
                                        </p:tav>
                                      </p:tavLst>
                                    </p:anim>
                                    <p:anim calcmode="lin" valueType="num">
                                      <p:cBhvr>
                                        <p:cTn id="97" dur="1000" fill="hold"/>
                                        <p:tgtEl>
                                          <p:spTgt spid="9">
                                            <p:graphicEl>
                                              <a:dgm id="{A09F8A0A-7E0F-43D9-8554-093C4C26B8E3}"/>
                                            </p:graphicEl>
                                          </p:spTgt>
                                        </p:tgtEl>
                                        <p:attrNameLst>
                                          <p:attrName>style.rotation</p:attrName>
                                        </p:attrNameLst>
                                      </p:cBhvr>
                                      <p:tavLst>
                                        <p:tav tm="0">
                                          <p:val>
                                            <p:fltVal val="90"/>
                                          </p:val>
                                        </p:tav>
                                        <p:tav tm="100000">
                                          <p:val>
                                            <p:fltVal val="0"/>
                                          </p:val>
                                        </p:tav>
                                      </p:tavLst>
                                    </p:anim>
                                    <p:animEffect transition="in" filter="fade">
                                      <p:cBhvr>
                                        <p:cTn id="98" dur="1000"/>
                                        <p:tgtEl>
                                          <p:spTgt spid="9">
                                            <p:graphicEl>
                                              <a:dgm id="{A09F8A0A-7E0F-43D9-8554-093C4C26B8E3}"/>
                                            </p:graphicEl>
                                          </p:spTgt>
                                        </p:tgtEl>
                                      </p:cBhvr>
                                    </p:animEffect>
                                  </p:childTnLst>
                                </p:cTn>
                              </p:par>
                            </p:childTnLst>
                          </p:cTn>
                        </p:par>
                        <p:par>
                          <p:cTn id="99" fill="hold">
                            <p:stCondLst>
                              <p:cond delay="13500"/>
                            </p:stCondLst>
                            <p:childTnLst>
                              <p:par>
                                <p:cTn id="100" presetID="31" presetClass="entr" presetSubtype="0" fill="hold" grpId="0" nodeType="afterEffect">
                                  <p:stCondLst>
                                    <p:cond delay="0"/>
                                  </p:stCondLst>
                                  <p:childTnLst>
                                    <p:set>
                                      <p:cBhvr>
                                        <p:cTn id="101" dur="1" fill="hold">
                                          <p:stCondLst>
                                            <p:cond delay="0"/>
                                          </p:stCondLst>
                                        </p:cTn>
                                        <p:tgtEl>
                                          <p:spTgt spid="9">
                                            <p:graphicEl>
                                              <a:dgm id="{341BCEA2-D294-4BC4-B877-2C4D093AA60D}"/>
                                            </p:graphicEl>
                                          </p:spTgt>
                                        </p:tgtEl>
                                        <p:attrNameLst>
                                          <p:attrName>style.visibility</p:attrName>
                                        </p:attrNameLst>
                                      </p:cBhvr>
                                      <p:to>
                                        <p:strVal val="visible"/>
                                      </p:to>
                                    </p:set>
                                    <p:anim calcmode="lin" valueType="num">
                                      <p:cBhvr>
                                        <p:cTn id="102" dur="1000" fill="hold"/>
                                        <p:tgtEl>
                                          <p:spTgt spid="9">
                                            <p:graphicEl>
                                              <a:dgm id="{341BCEA2-D294-4BC4-B877-2C4D093AA60D}"/>
                                            </p:graphicEl>
                                          </p:spTgt>
                                        </p:tgtEl>
                                        <p:attrNameLst>
                                          <p:attrName>ppt_w</p:attrName>
                                        </p:attrNameLst>
                                      </p:cBhvr>
                                      <p:tavLst>
                                        <p:tav tm="0">
                                          <p:val>
                                            <p:fltVal val="0"/>
                                          </p:val>
                                        </p:tav>
                                        <p:tav tm="100000">
                                          <p:val>
                                            <p:strVal val="#ppt_w"/>
                                          </p:val>
                                        </p:tav>
                                      </p:tavLst>
                                    </p:anim>
                                    <p:anim calcmode="lin" valueType="num">
                                      <p:cBhvr>
                                        <p:cTn id="103" dur="1000" fill="hold"/>
                                        <p:tgtEl>
                                          <p:spTgt spid="9">
                                            <p:graphicEl>
                                              <a:dgm id="{341BCEA2-D294-4BC4-B877-2C4D093AA60D}"/>
                                            </p:graphicEl>
                                          </p:spTgt>
                                        </p:tgtEl>
                                        <p:attrNameLst>
                                          <p:attrName>ppt_h</p:attrName>
                                        </p:attrNameLst>
                                      </p:cBhvr>
                                      <p:tavLst>
                                        <p:tav tm="0">
                                          <p:val>
                                            <p:fltVal val="0"/>
                                          </p:val>
                                        </p:tav>
                                        <p:tav tm="100000">
                                          <p:val>
                                            <p:strVal val="#ppt_h"/>
                                          </p:val>
                                        </p:tav>
                                      </p:tavLst>
                                    </p:anim>
                                    <p:anim calcmode="lin" valueType="num">
                                      <p:cBhvr>
                                        <p:cTn id="104" dur="1000" fill="hold"/>
                                        <p:tgtEl>
                                          <p:spTgt spid="9">
                                            <p:graphicEl>
                                              <a:dgm id="{341BCEA2-D294-4BC4-B877-2C4D093AA60D}"/>
                                            </p:graphicEl>
                                          </p:spTgt>
                                        </p:tgtEl>
                                        <p:attrNameLst>
                                          <p:attrName>style.rotation</p:attrName>
                                        </p:attrNameLst>
                                      </p:cBhvr>
                                      <p:tavLst>
                                        <p:tav tm="0">
                                          <p:val>
                                            <p:fltVal val="90"/>
                                          </p:val>
                                        </p:tav>
                                        <p:tav tm="100000">
                                          <p:val>
                                            <p:fltVal val="0"/>
                                          </p:val>
                                        </p:tav>
                                      </p:tavLst>
                                    </p:anim>
                                    <p:animEffect transition="in" filter="fade">
                                      <p:cBhvr>
                                        <p:cTn id="105" dur="1000"/>
                                        <p:tgtEl>
                                          <p:spTgt spid="9">
                                            <p:graphicEl>
                                              <a:dgm id="{341BCEA2-D294-4BC4-B877-2C4D093AA60D}"/>
                                            </p:graphicEl>
                                          </p:spTgt>
                                        </p:tgtEl>
                                      </p:cBhvr>
                                    </p:animEffect>
                                  </p:childTnLst>
                                </p:cTn>
                              </p:par>
                            </p:childTnLst>
                          </p:cTn>
                        </p:par>
                        <p:par>
                          <p:cTn id="106" fill="hold">
                            <p:stCondLst>
                              <p:cond delay="14500"/>
                            </p:stCondLst>
                            <p:childTnLst>
                              <p:par>
                                <p:cTn id="107" presetID="31" presetClass="entr" presetSubtype="0" fill="hold" grpId="0" nodeType="afterEffect">
                                  <p:stCondLst>
                                    <p:cond delay="0"/>
                                  </p:stCondLst>
                                  <p:childTnLst>
                                    <p:set>
                                      <p:cBhvr>
                                        <p:cTn id="108" dur="1" fill="hold">
                                          <p:stCondLst>
                                            <p:cond delay="0"/>
                                          </p:stCondLst>
                                        </p:cTn>
                                        <p:tgtEl>
                                          <p:spTgt spid="9">
                                            <p:graphicEl>
                                              <a:dgm id="{C9DCA687-9D6E-483E-86FE-79F1A8B71AE5}"/>
                                            </p:graphicEl>
                                          </p:spTgt>
                                        </p:tgtEl>
                                        <p:attrNameLst>
                                          <p:attrName>style.visibility</p:attrName>
                                        </p:attrNameLst>
                                      </p:cBhvr>
                                      <p:to>
                                        <p:strVal val="visible"/>
                                      </p:to>
                                    </p:set>
                                    <p:anim calcmode="lin" valueType="num">
                                      <p:cBhvr>
                                        <p:cTn id="109" dur="1000" fill="hold"/>
                                        <p:tgtEl>
                                          <p:spTgt spid="9">
                                            <p:graphicEl>
                                              <a:dgm id="{C9DCA687-9D6E-483E-86FE-79F1A8B71AE5}"/>
                                            </p:graphicEl>
                                          </p:spTgt>
                                        </p:tgtEl>
                                        <p:attrNameLst>
                                          <p:attrName>ppt_w</p:attrName>
                                        </p:attrNameLst>
                                      </p:cBhvr>
                                      <p:tavLst>
                                        <p:tav tm="0">
                                          <p:val>
                                            <p:fltVal val="0"/>
                                          </p:val>
                                        </p:tav>
                                        <p:tav tm="100000">
                                          <p:val>
                                            <p:strVal val="#ppt_w"/>
                                          </p:val>
                                        </p:tav>
                                      </p:tavLst>
                                    </p:anim>
                                    <p:anim calcmode="lin" valueType="num">
                                      <p:cBhvr>
                                        <p:cTn id="110" dur="1000" fill="hold"/>
                                        <p:tgtEl>
                                          <p:spTgt spid="9">
                                            <p:graphicEl>
                                              <a:dgm id="{C9DCA687-9D6E-483E-86FE-79F1A8B71AE5}"/>
                                            </p:graphicEl>
                                          </p:spTgt>
                                        </p:tgtEl>
                                        <p:attrNameLst>
                                          <p:attrName>ppt_h</p:attrName>
                                        </p:attrNameLst>
                                      </p:cBhvr>
                                      <p:tavLst>
                                        <p:tav tm="0">
                                          <p:val>
                                            <p:fltVal val="0"/>
                                          </p:val>
                                        </p:tav>
                                        <p:tav tm="100000">
                                          <p:val>
                                            <p:strVal val="#ppt_h"/>
                                          </p:val>
                                        </p:tav>
                                      </p:tavLst>
                                    </p:anim>
                                    <p:anim calcmode="lin" valueType="num">
                                      <p:cBhvr>
                                        <p:cTn id="111" dur="1000" fill="hold"/>
                                        <p:tgtEl>
                                          <p:spTgt spid="9">
                                            <p:graphicEl>
                                              <a:dgm id="{C9DCA687-9D6E-483E-86FE-79F1A8B71AE5}"/>
                                            </p:graphicEl>
                                          </p:spTgt>
                                        </p:tgtEl>
                                        <p:attrNameLst>
                                          <p:attrName>style.rotation</p:attrName>
                                        </p:attrNameLst>
                                      </p:cBhvr>
                                      <p:tavLst>
                                        <p:tav tm="0">
                                          <p:val>
                                            <p:fltVal val="90"/>
                                          </p:val>
                                        </p:tav>
                                        <p:tav tm="100000">
                                          <p:val>
                                            <p:fltVal val="0"/>
                                          </p:val>
                                        </p:tav>
                                      </p:tavLst>
                                    </p:anim>
                                    <p:animEffect transition="in" filter="fade">
                                      <p:cBhvr>
                                        <p:cTn id="112" dur="1000"/>
                                        <p:tgtEl>
                                          <p:spTgt spid="9">
                                            <p:graphicEl>
                                              <a:dgm id="{C9DCA687-9D6E-483E-86FE-79F1A8B71AE5}"/>
                                            </p:graphicEl>
                                          </p:spTgt>
                                        </p:tgtEl>
                                      </p:cBhvr>
                                    </p:animEffect>
                                  </p:childTnLst>
                                </p:cTn>
                              </p:par>
                            </p:childTnLst>
                          </p:cTn>
                        </p:par>
                        <p:par>
                          <p:cTn id="113" fill="hold">
                            <p:stCondLst>
                              <p:cond delay="15500"/>
                            </p:stCondLst>
                            <p:childTnLst>
                              <p:par>
                                <p:cTn id="114" presetID="31" presetClass="entr" presetSubtype="0" fill="hold" grpId="0" nodeType="afterEffect">
                                  <p:stCondLst>
                                    <p:cond delay="0"/>
                                  </p:stCondLst>
                                  <p:childTnLst>
                                    <p:set>
                                      <p:cBhvr>
                                        <p:cTn id="115" dur="1" fill="hold">
                                          <p:stCondLst>
                                            <p:cond delay="0"/>
                                          </p:stCondLst>
                                        </p:cTn>
                                        <p:tgtEl>
                                          <p:spTgt spid="9">
                                            <p:graphicEl>
                                              <a:dgm id="{DA90BEF4-5326-491F-A96D-1D6C160F836B}"/>
                                            </p:graphicEl>
                                          </p:spTgt>
                                        </p:tgtEl>
                                        <p:attrNameLst>
                                          <p:attrName>style.visibility</p:attrName>
                                        </p:attrNameLst>
                                      </p:cBhvr>
                                      <p:to>
                                        <p:strVal val="visible"/>
                                      </p:to>
                                    </p:set>
                                    <p:anim calcmode="lin" valueType="num">
                                      <p:cBhvr>
                                        <p:cTn id="116" dur="1000" fill="hold"/>
                                        <p:tgtEl>
                                          <p:spTgt spid="9">
                                            <p:graphicEl>
                                              <a:dgm id="{DA90BEF4-5326-491F-A96D-1D6C160F836B}"/>
                                            </p:graphicEl>
                                          </p:spTgt>
                                        </p:tgtEl>
                                        <p:attrNameLst>
                                          <p:attrName>ppt_w</p:attrName>
                                        </p:attrNameLst>
                                      </p:cBhvr>
                                      <p:tavLst>
                                        <p:tav tm="0">
                                          <p:val>
                                            <p:fltVal val="0"/>
                                          </p:val>
                                        </p:tav>
                                        <p:tav tm="100000">
                                          <p:val>
                                            <p:strVal val="#ppt_w"/>
                                          </p:val>
                                        </p:tav>
                                      </p:tavLst>
                                    </p:anim>
                                    <p:anim calcmode="lin" valueType="num">
                                      <p:cBhvr>
                                        <p:cTn id="117" dur="1000" fill="hold"/>
                                        <p:tgtEl>
                                          <p:spTgt spid="9">
                                            <p:graphicEl>
                                              <a:dgm id="{DA90BEF4-5326-491F-A96D-1D6C160F836B}"/>
                                            </p:graphicEl>
                                          </p:spTgt>
                                        </p:tgtEl>
                                        <p:attrNameLst>
                                          <p:attrName>ppt_h</p:attrName>
                                        </p:attrNameLst>
                                      </p:cBhvr>
                                      <p:tavLst>
                                        <p:tav tm="0">
                                          <p:val>
                                            <p:fltVal val="0"/>
                                          </p:val>
                                        </p:tav>
                                        <p:tav tm="100000">
                                          <p:val>
                                            <p:strVal val="#ppt_h"/>
                                          </p:val>
                                        </p:tav>
                                      </p:tavLst>
                                    </p:anim>
                                    <p:anim calcmode="lin" valueType="num">
                                      <p:cBhvr>
                                        <p:cTn id="118" dur="1000" fill="hold"/>
                                        <p:tgtEl>
                                          <p:spTgt spid="9">
                                            <p:graphicEl>
                                              <a:dgm id="{DA90BEF4-5326-491F-A96D-1D6C160F836B}"/>
                                            </p:graphicEl>
                                          </p:spTgt>
                                        </p:tgtEl>
                                        <p:attrNameLst>
                                          <p:attrName>style.rotation</p:attrName>
                                        </p:attrNameLst>
                                      </p:cBhvr>
                                      <p:tavLst>
                                        <p:tav tm="0">
                                          <p:val>
                                            <p:fltVal val="90"/>
                                          </p:val>
                                        </p:tav>
                                        <p:tav tm="100000">
                                          <p:val>
                                            <p:fltVal val="0"/>
                                          </p:val>
                                        </p:tav>
                                      </p:tavLst>
                                    </p:anim>
                                    <p:animEffect transition="in" filter="fade">
                                      <p:cBhvr>
                                        <p:cTn id="119" dur="1000"/>
                                        <p:tgtEl>
                                          <p:spTgt spid="9">
                                            <p:graphicEl>
                                              <a:dgm id="{DA90BEF4-5326-491F-A96D-1D6C160F836B}"/>
                                            </p:graphicEl>
                                          </p:spTgt>
                                        </p:tgtEl>
                                      </p:cBhvr>
                                    </p:animEffect>
                                  </p:childTnLst>
                                </p:cTn>
                              </p:par>
                            </p:childTnLst>
                          </p:cTn>
                        </p:par>
                        <p:par>
                          <p:cTn id="120" fill="hold">
                            <p:stCondLst>
                              <p:cond delay="16500"/>
                            </p:stCondLst>
                            <p:childTnLst>
                              <p:par>
                                <p:cTn id="121" presetID="31" presetClass="entr" presetSubtype="0" fill="hold" grpId="0" nodeType="afterEffect">
                                  <p:stCondLst>
                                    <p:cond delay="0"/>
                                  </p:stCondLst>
                                  <p:childTnLst>
                                    <p:set>
                                      <p:cBhvr>
                                        <p:cTn id="122" dur="1" fill="hold">
                                          <p:stCondLst>
                                            <p:cond delay="0"/>
                                          </p:stCondLst>
                                        </p:cTn>
                                        <p:tgtEl>
                                          <p:spTgt spid="9">
                                            <p:graphicEl>
                                              <a:dgm id="{7EB212DE-43ED-4A77-AC01-692556CF6C68}"/>
                                            </p:graphicEl>
                                          </p:spTgt>
                                        </p:tgtEl>
                                        <p:attrNameLst>
                                          <p:attrName>style.visibility</p:attrName>
                                        </p:attrNameLst>
                                      </p:cBhvr>
                                      <p:to>
                                        <p:strVal val="visible"/>
                                      </p:to>
                                    </p:set>
                                    <p:anim calcmode="lin" valueType="num">
                                      <p:cBhvr>
                                        <p:cTn id="123" dur="1000" fill="hold"/>
                                        <p:tgtEl>
                                          <p:spTgt spid="9">
                                            <p:graphicEl>
                                              <a:dgm id="{7EB212DE-43ED-4A77-AC01-692556CF6C68}"/>
                                            </p:graphicEl>
                                          </p:spTgt>
                                        </p:tgtEl>
                                        <p:attrNameLst>
                                          <p:attrName>ppt_w</p:attrName>
                                        </p:attrNameLst>
                                      </p:cBhvr>
                                      <p:tavLst>
                                        <p:tav tm="0">
                                          <p:val>
                                            <p:fltVal val="0"/>
                                          </p:val>
                                        </p:tav>
                                        <p:tav tm="100000">
                                          <p:val>
                                            <p:strVal val="#ppt_w"/>
                                          </p:val>
                                        </p:tav>
                                      </p:tavLst>
                                    </p:anim>
                                    <p:anim calcmode="lin" valueType="num">
                                      <p:cBhvr>
                                        <p:cTn id="124" dur="1000" fill="hold"/>
                                        <p:tgtEl>
                                          <p:spTgt spid="9">
                                            <p:graphicEl>
                                              <a:dgm id="{7EB212DE-43ED-4A77-AC01-692556CF6C68}"/>
                                            </p:graphicEl>
                                          </p:spTgt>
                                        </p:tgtEl>
                                        <p:attrNameLst>
                                          <p:attrName>ppt_h</p:attrName>
                                        </p:attrNameLst>
                                      </p:cBhvr>
                                      <p:tavLst>
                                        <p:tav tm="0">
                                          <p:val>
                                            <p:fltVal val="0"/>
                                          </p:val>
                                        </p:tav>
                                        <p:tav tm="100000">
                                          <p:val>
                                            <p:strVal val="#ppt_h"/>
                                          </p:val>
                                        </p:tav>
                                      </p:tavLst>
                                    </p:anim>
                                    <p:anim calcmode="lin" valueType="num">
                                      <p:cBhvr>
                                        <p:cTn id="125" dur="1000" fill="hold"/>
                                        <p:tgtEl>
                                          <p:spTgt spid="9">
                                            <p:graphicEl>
                                              <a:dgm id="{7EB212DE-43ED-4A77-AC01-692556CF6C68}"/>
                                            </p:graphicEl>
                                          </p:spTgt>
                                        </p:tgtEl>
                                        <p:attrNameLst>
                                          <p:attrName>style.rotation</p:attrName>
                                        </p:attrNameLst>
                                      </p:cBhvr>
                                      <p:tavLst>
                                        <p:tav tm="0">
                                          <p:val>
                                            <p:fltVal val="90"/>
                                          </p:val>
                                        </p:tav>
                                        <p:tav tm="100000">
                                          <p:val>
                                            <p:fltVal val="0"/>
                                          </p:val>
                                        </p:tav>
                                      </p:tavLst>
                                    </p:anim>
                                    <p:animEffect transition="in" filter="fade">
                                      <p:cBhvr>
                                        <p:cTn id="126" dur="1000"/>
                                        <p:tgtEl>
                                          <p:spTgt spid="9">
                                            <p:graphicEl>
                                              <a:dgm id="{7EB212DE-43ED-4A77-AC01-692556CF6C68}"/>
                                            </p:graphicEl>
                                          </p:spTgt>
                                        </p:tgtEl>
                                      </p:cBhvr>
                                    </p:animEffect>
                                  </p:childTnLst>
                                </p:cTn>
                              </p:par>
                            </p:childTnLst>
                          </p:cTn>
                        </p:par>
                        <p:par>
                          <p:cTn id="127" fill="hold">
                            <p:stCondLst>
                              <p:cond delay="17500"/>
                            </p:stCondLst>
                            <p:childTnLst>
                              <p:par>
                                <p:cTn id="128" presetID="31" presetClass="entr" presetSubtype="0" fill="hold" grpId="0" nodeType="afterEffect">
                                  <p:stCondLst>
                                    <p:cond delay="0"/>
                                  </p:stCondLst>
                                  <p:childTnLst>
                                    <p:set>
                                      <p:cBhvr>
                                        <p:cTn id="129" dur="1" fill="hold">
                                          <p:stCondLst>
                                            <p:cond delay="0"/>
                                          </p:stCondLst>
                                        </p:cTn>
                                        <p:tgtEl>
                                          <p:spTgt spid="9">
                                            <p:graphicEl>
                                              <a:dgm id="{17001F94-97B9-47D6-B77D-E86969F86DCA}"/>
                                            </p:graphicEl>
                                          </p:spTgt>
                                        </p:tgtEl>
                                        <p:attrNameLst>
                                          <p:attrName>style.visibility</p:attrName>
                                        </p:attrNameLst>
                                      </p:cBhvr>
                                      <p:to>
                                        <p:strVal val="visible"/>
                                      </p:to>
                                    </p:set>
                                    <p:anim calcmode="lin" valueType="num">
                                      <p:cBhvr>
                                        <p:cTn id="130" dur="1000" fill="hold"/>
                                        <p:tgtEl>
                                          <p:spTgt spid="9">
                                            <p:graphicEl>
                                              <a:dgm id="{17001F94-97B9-47D6-B77D-E86969F86DCA}"/>
                                            </p:graphicEl>
                                          </p:spTgt>
                                        </p:tgtEl>
                                        <p:attrNameLst>
                                          <p:attrName>ppt_w</p:attrName>
                                        </p:attrNameLst>
                                      </p:cBhvr>
                                      <p:tavLst>
                                        <p:tav tm="0">
                                          <p:val>
                                            <p:fltVal val="0"/>
                                          </p:val>
                                        </p:tav>
                                        <p:tav tm="100000">
                                          <p:val>
                                            <p:strVal val="#ppt_w"/>
                                          </p:val>
                                        </p:tav>
                                      </p:tavLst>
                                    </p:anim>
                                    <p:anim calcmode="lin" valueType="num">
                                      <p:cBhvr>
                                        <p:cTn id="131" dur="1000" fill="hold"/>
                                        <p:tgtEl>
                                          <p:spTgt spid="9">
                                            <p:graphicEl>
                                              <a:dgm id="{17001F94-97B9-47D6-B77D-E86969F86DCA}"/>
                                            </p:graphicEl>
                                          </p:spTgt>
                                        </p:tgtEl>
                                        <p:attrNameLst>
                                          <p:attrName>ppt_h</p:attrName>
                                        </p:attrNameLst>
                                      </p:cBhvr>
                                      <p:tavLst>
                                        <p:tav tm="0">
                                          <p:val>
                                            <p:fltVal val="0"/>
                                          </p:val>
                                        </p:tav>
                                        <p:tav tm="100000">
                                          <p:val>
                                            <p:strVal val="#ppt_h"/>
                                          </p:val>
                                        </p:tav>
                                      </p:tavLst>
                                    </p:anim>
                                    <p:anim calcmode="lin" valueType="num">
                                      <p:cBhvr>
                                        <p:cTn id="132" dur="1000" fill="hold"/>
                                        <p:tgtEl>
                                          <p:spTgt spid="9">
                                            <p:graphicEl>
                                              <a:dgm id="{17001F94-97B9-47D6-B77D-E86969F86DCA}"/>
                                            </p:graphicEl>
                                          </p:spTgt>
                                        </p:tgtEl>
                                        <p:attrNameLst>
                                          <p:attrName>style.rotation</p:attrName>
                                        </p:attrNameLst>
                                      </p:cBhvr>
                                      <p:tavLst>
                                        <p:tav tm="0">
                                          <p:val>
                                            <p:fltVal val="90"/>
                                          </p:val>
                                        </p:tav>
                                        <p:tav tm="100000">
                                          <p:val>
                                            <p:fltVal val="0"/>
                                          </p:val>
                                        </p:tav>
                                      </p:tavLst>
                                    </p:anim>
                                    <p:animEffect transition="in" filter="fade">
                                      <p:cBhvr>
                                        <p:cTn id="133" dur="1000"/>
                                        <p:tgtEl>
                                          <p:spTgt spid="9">
                                            <p:graphicEl>
                                              <a:dgm id="{17001F94-97B9-47D6-B77D-E86969F86DCA}"/>
                                            </p:graphicEl>
                                          </p:spTgt>
                                        </p:tgtEl>
                                      </p:cBhvr>
                                    </p:animEffect>
                                  </p:childTnLst>
                                </p:cTn>
                              </p:par>
                            </p:childTnLst>
                          </p:cTn>
                        </p:par>
                        <p:par>
                          <p:cTn id="134" fill="hold">
                            <p:stCondLst>
                              <p:cond delay="18500"/>
                            </p:stCondLst>
                            <p:childTnLst>
                              <p:par>
                                <p:cTn id="135" presetID="31" presetClass="entr" presetSubtype="0" fill="hold" grpId="0" nodeType="afterEffect">
                                  <p:stCondLst>
                                    <p:cond delay="0"/>
                                  </p:stCondLst>
                                  <p:childTnLst>
                                    <p:set>
                                      <p:cBhvr>
                                        <p:cTn id="136" dur="1" fill="hold">
                                          <p:stCondLst>
                                            <p:cond delay="0"/>
                                          </p:stCondLst>
                                        </p:cTn>
                                        <p:tgtEl>
                                          <p:spTgt spid="9">
                                            <p:graphicEl>
                                              <a:dgm id="{2E7C716E-12FC-42E9-B6FB-2BF80123F86B}"/>
                                            </p:graphicEl>
                                          </p:spTgt>
                                        </p:tgtEl>
                                        <p:attrNameLst>
                                          <p:attrName>style.visibility</p:attrName>
                                        </p:attrNameLst>
                                      </p:cBhvr>
                                      <p:to>
                                        <p:strVal val="visible"/>
                                      </p:to>
                                    </p:set>
                                    <p:anim calcmode="lin" valueType="num">
                                      <p:cBhvr>
                                        <p:cTn id="137" dur="1000" fill="hold"/>
                                        <p:tgtEl>
                                          <p:spTgt spid="9">
                                            <p:graphicEl>
                                              <a:dgm id="{2E7C716E-12FC-42E9-B6FB-2BF80123F86B}"/>
                                            </p:graphicEl>
                                          </p:spTgt>
                                        </p:tgtEl>
                                        <p:attrNameLst>
                                          <p:attrName>ppt_w</p:attrName>
                                        </p:attrNameLst>
                                      </p:cBhvr>
                                      <p:tavLst>
                                        <p:tav tm="0">
                                          <p:val>
                                            <p:fltVal val="0"/>
                                          </p:val>
                                        </p:tav>
                                        <p:tav tm="100000">
                                          <p:val>
                                            <p:strVal val="#ppt_w"/>
                                          </p:val>
                                        </p:tav>
                                      </p:tavLst>
                                    </p:anim>
                                    <p:anim calcmode="lin" valueType="num">
                                      <p:cBhvr>
                                        <p:cTn id="138" dur="1000" fill="hold"/>
                                        <p:tgtEl>
                                          <p:spTgt spid="9">
                                            <p:graphicEl>
                                              <a:dgm id="{2E7C716E-12FC-42E9-B6FB-2BF80123F86B}"/>
                                            </p:graphicEl>
                                          </p:spTgt>
                                        </p:tgtEl>
                                        <p:attrNameLst>
                                          <p:attrName>ppt_h</p:attrName>
                                        </p:attrNameLst>
                                      </p:cBhvr>
                                      <p:tavLst>
                                        <p:tav tm="0">
                                          <p:val>
                                            <p:fltVal val="0"/>
                                          </p:val>
                                        </p:tav>
                                        <p:tav tm="100000">
                                          <p:val>
                                            <p:strVal val="#ppt_h"/>
                                          </p:val>
                                        </p:tav>
                                      </p:tavLst>
                                    </p:anim>
                                    <p:anim calcmode="lin" valueType="num">
                                      <p:cBhvr>
                                        <p:cTn id="139" dur="1000" fill="hold"/>
                                        <p:tgtEl>
                                          <p:spTgt spid="9">
                                            <p:graphicEl>
                                              <a:dgm id="{2E7C716E-12FC-42E9-B6FB-2BF80123F86B}"/>
                                            </p:graphicEl>
                                          </p:spTgt>
                                        </p:tgtEl>
                                        <p:attrNameLst>
                                          <p:attrName>style.rotation</p:attrName>
                                        </p:attrNameLst>
                                      </p:cBhvr>
                                      <p:tavLst>
                                        <p:tav tm="0">
                                          <p:val>
                                            <p:fltVal val="90"/>
                                          </p:val>
                                        </p:tav>
                                        <p:tav tm="100000">
                                          <p:val>
                                            <p:fltVal val="0"/>
                                          </p:val>
                                        </p:tav>
                                      </p:tavLst>
                                    </p:anim>
                                    <p:animEffect transition="in" filter="fade">
                                      <p:cBhvr>
                                        <p:cTn id="140" dur="1000"/>
                                        <p:tgtEl>
                                          <p:spTgt spid="9">
                                            <p:graphicEl>
                                              <a:dgm id="{2E7C716E-12FC-42E9-B6FB-2BF80123F86B}"/>
                                            </p:graphicEl>
                                          </p:spTgt>
                                        </p:tgtEl>
                                      </p:cBhvr>
                                    </p:animEffect>
                                  </p:childTnLst>
                                </p:cTn>
                              </p:par>
                            </p:childTnLst>
                          </p:cTn>
                        </p:par>
                        <p:par>
                          <p:cTn id="141" fill="hold">
                            <p:stCondLst>
                              <p:cond delay="19500"/>
                            </p:stCondLst>
                            <p:childTnLst>
                              <p:par>
                                <p:cTn id="142" presetID="31" presetClass="entr" presetSubtype="0" fill="hold" grpId="0" nodeType="afterEffect">
                                  <p:stCondLst>
                                    <p:cond delay="0"/>
                                  </p:stCondLst>
                                  <p:childTnLst>
                                    <p:set>
                                      <p:cBhvr>
                                        <p:cTn id="143" dur="1" fill="hold">
                                          <p:stCondLst>
                                            <p:cond delay="0"/>
                                          </p:stCondLst>
                                        </p:cTn>
                                        <p:tgtEl>
                                          <p:spTgt spid="9">
                                            <p:graphicEl>
                                              <a:dgm id="{28E25615-0E17-4DAD-B62E-6D252459D54D}"/>
                                            </p:graphicEl>
                                          </p:spTgt>
                                        </p:tgtEl>
                                        <p:attrNameLst>
                                          <p:attrName>style.visibility</p:attrName>
                                        </p:attrNameLst>
                                      </p:cBhvr>
                                      <p:to>
                                        <p:strVal val="visible"/>
                                      </p:to>
                                    </p:set>
                                    <p:anim calcmode="lin" valueType="num">
                                      <p:cBhvr>
                                        <p:cTn id="144" dur="1000" fill="hold"/>
                                        <p:tgtEl>
                                          <p:spTgt spid="9">
                                            <p:graphicEl>
                                              <a:dgm id="{28E25615-0E17-4DAD-B62E-6D252459D54D}"/>
                                            </p:graphicEl>
                                          </p:spTgt>
                                        </p:tgtEl>
                                        <p:attrNameLst>
                                          <p:attrName>ppt_w</p:attrName>
                                        </p:attrNameLst>
                                      </p:cBhvr>
                                      <p:tavLst>
                                        <p:tav tm="0">
                                          <p:val>
                                            <p:fltVal val="0"/>
                                          </p:val>
                                        </p:tav>
                                        <p:tav tm="100000">
                                          <p:val>
                                            <p:strVal val="#ppt_w"/>
                                          </p:val>
                                        </p:tav>
                                      </p:tavLst>
                                    </p:anim>
                                    <p:anim calcmode="lin" valueType="num">
                                      <p:cBhvr>
                                        <p:cTn id="145" dur="1000" fill="hold"/>
                                        <p:tgtEl>
                                          <p:spTgt spid="9">
                                            <p:graphicEl>
                                              <a:dgm id="{28E25615-0E17-4DAD-B62E-6D252459D54D}"/>
                                            </p:graphicEl>
                                          </p:spTgt>
                                        </p:tgtEl>
                                        <p:attrNameLst>
                                          <p:attrName>ppt_h</p:attrName>
                                        </p:attrNameLst>
                                      </p:cBhvr>
                                      <p:tavLst>
                                        <p:tav tm="0">
                                          <p:val>
                                            <p:fltVal val="0"/>
                                          </p:val>
                                        </p:tav>
                                        <p:tav tm="100000">
                                          <p:val>
                                            <p:strVal val="#ppt_h"/>
                                          </p:val>
                                        </p:tav>
                                      </p:tavLst>
                                    </p:anim>
                                    <p:anim calcmode="lin" valueType="num">
                                      <p:cBhvr>
                                        <p:cTn id="146" dur="1000" fill="hold"/>
                                        <p:tgtEl>
                                          <p:spTgt spid="9">
                                            <p:graphicEl>
                                              <a:dgm id="{28E25615-0E17-4DAD-B62E-6D252459D54D}"/>
                                            </p:graphicEl>
                                          </p:spTgt>
                                        </p:tgtEl>
                                        <p:attrNameLst>
                                          <p:attrName>style.rotation</p:attrName>
                                        </p:attrNameLst>
                                      </p:cBhvr>
                                      <p:tavLst>
                                        <p:tav tm="0">
                                          <p:val>
                                            <p:fltVal val="90"/>
                                          </p:val>
                                        </p:tav>
                                        <p:tav tm="100000">
                                          <p:val>
                                            <p:fltVal val="0"/>
                                          </p:val>
                                        </p:tav>
                                      </p:tavLst>
                                    </p:anim>
                                    <p:animEffect transition="in" filter="fade">
                                      <p:cBhvr>
                                        <p:cTn id="147" dur="1000"/>
                                        <p:tgtEl>
                                          <p:spTgt spid="9">
                                            <p:graphicEl>
                                              <a:dgm id="{28E25615-0E17-4DAD-B62E-6D252459D54D}"/>
                                            </p:graphicEl>
                                          </p:spTgt>
                                        </p:tgtEl>
                                      </p:cBhvr>
                                    </p:animEffect>
                                  </p:childTnLst>
                                </p:cTn>
                              </p:par>
                            </p:childTnLst>
                          </p:cTn>
                        </p:par>
                        <p:par>
                          <p:cTn id="148" fill="hold">
                            <p:stCondLst>
                              <p:cond delay="20500"/>
                            </p:stCondLst>
                            <p:childTnLst>
                              <p:par>
                                <p:cTn id="149" presetID="31" presetClass="entr" presetSubtype="0" fill="hold" grpId="0" nodeType="afterEffect">
                                  <p:stCondLst>
                                    <p:cond delay="0"/>
                                  </p:stCondLst>
                                  <p:childTnLst>
                                    <p:set>
                                      <p:cBhvr>
                                        <p:cTn id="150" dur="1" fill="hold">
                                          <p:stCondLst>
                                            <p:cond delay="0"/>
                                          </p:stCondLst>
                                        </p:cTn>
                                        <p:tgtEl>
                                          <p:spTgt spid="9">
                                            <p:graphicEl>
                                              <a:dgm id="{16764F12-C3CC-4041-9F62-F409BBD034D2}"/>
                                            </p:graphicEl>
                                          </p:spTgt>
                                        </p:tgtEl>
                                        <p:attrNameLst>
                                          <p:attrName>style.visibility</p:attrName>
                                        </p:attrNameLst>
                                      </p:cBhvr>
                                      <p:to>
                                        <p:strVal val="visible"/>
                                      </p:to>
                                    </p:set>
                                    <p:anim calcmode="lin" valueType="num">
                                      <p:cBhvr>
                                        <p:cTn id="151" dur="1000" fill="hold"/>
                                        <p:tgtEl>
                                          <p:spTgt spid="9">
                                            <p:graphicEl>
                                              <a:dgm id="{16764F12-C3CC-4041-9F62-F409BBD034D2}"/>
                                            </p:graphicEl>
                                          </p:spTgt>
                                        </p:tgtEl>
                                        <p:attrNameLst>
                                          <p:attrName>ppt_w</p:attrName>
                                        </p:attrNameLst>
                                      </p:cBhvr>
                                      <p:tavLst>
                                        <p:tav tm="0">
                                          <p:val>
                                            <p:fltVal val="0"/>
                                          </p:val>
                                        </p:tav>
                                        <p:tav tm="100000">
                                          <p:val>
                                            <p:strVal val="#ppt_w"/>
                                          </p:val>
                                        </p:tav>
                                      </p:tavLst>
                                    </p:anim>
                                    <p:anim calcmode="lin" valueType="num">
                                      <p:cBhvr>
                                        <p:cTn id="152" dur="1000" fill="hold"/>
                                        <p:tgtEl>
                                          <p:spTgt spid="9">
                                            <p:graphicEl>
                                              <a:dgm id="{16764F12-C3CC-4041-9F62-F409BBD034D2}"/>
                                            </p:graphicEl>
                                          </p:spTgt>
                                        </p:tgtEl>
                                        <p:attrNameLst>
                                          <p:attrName>ppt_h</p:attrName>
                                        </p:attrNameLst>
                                      </p:cBhvr>
                                      <p:tavLst>
                                        <p:tav tm="0">
                                          <p:val>
                                            <p:fltVal val="0"/>
                                          </p:val>
                                        </p:tav>
                                        <p:tav tm="100000">
                                          <p:val>
                                            <p:strVal val="#ppt_h"/>
                                          </p:val>
                                        </p:tav>
                                      </p:tavLst>
                                    </p:anim>
                                    <p:anim calcmode="lin" valueType="num">
                                      <p:cBhvr>
                                        <p:cTn id="153" dur="1000" fill="hold"/>
                                        <p:tgtEl>
                                          <p:spTgt spid="9">
                                            <p:graphicEl>
                                              <a:dgm id="{16764F12-C3CC-4041-9F62-F409BBD034D2}"/>
                                            </p:graphicEl>
                                          </p:spTgt>
                                        </p:tgtEl>
                                        <p:attrNameLst>
                                          <p:attrName>style.rotation</p:attrName>
                                        </p:attrNameLst>
                                      </p:cBhvr>
                                      <p:tavLst>
                                        <p:tav tm="0">
                                          <p:val>
                                            <p:fltVal val="90"/>
                                          </p:val>
                                        </p:tav>
                                        <p:tav tm="100000">
                                          <p:val>
                                            <p:fltVal val="0"/>
                                          </p:val>
                                        </p:tav>
                                      </p:tavLst>
                                    </p:anim>
                                    <p:animEffect transition="in" filter="fade">
                                      <p:cBhvr>
                                        <p:cTn id="154" dur="1000"/>
                                        <p:tgtEl>
                                          <p:spTgt spid="9">
                                            <p:graphicEl>
                                              <a:dgm id="{16764F12-C3CC-4041-9F62-F409BBD034D2}"/>
                                            </p:graphicEl>
                                          </p:spTgt>
                                        </p:tgtEl>
                                      </p:cBhvr>
                                    </p:animEffect>
                                  </p:childTnLst>
                                </p:cTn>
                              </p:par>
                            </p:childTnLst>
                          </p:cTn>
                        </p:par>
                        <p:par>
                          <p:cTn id="155" fill="hold">
                            <p:stCondLst>
                              <p:cond delay="21500"/>
                            </p:stCondLst>
                            <p:childTnLst>
                              <p:par>
                                <p:cTn id="156" presetID="31" presetClass="entr" presetSubtype="0" fill="hold" grpId="0" nodeType="afterEffect">
                                  <p:stCondLst>
                                    <p:cond delay="0"/>
                                  </p:stCondLst>
                                  <p:childTnLst>
                                    <p:set>
                                      <p:cBhvr>
                                        <p:cTn id="157" dur="1" fill="hold">
                                          <p:stCondLst>
                                            <p:cond delay="0"/>
                                          </p:stCondLst>
                                        </p:cTn>
                                        <p:tgtEl>
                                          <p:spTgt spid="9">
                                            <p:graphicEl>
                                              <a:dgm id="{025563F0-F333-491E-8539-D7F1386CCF82}"/>
                                            </p:graphicEl>
                                          </p:spTgt>
                                        </p:tgtEl>
                                        <p:attrNameLst>
                                          <p:attrName>style.visibility</p:attrName>
                                        </p:attrNameLst>
                                      </p:cBhvr>
                                      <p:to>
                                        <p:strVal val="visible"/>
                                      </p:to>
                                    </p:set>
                                    <p:anim calcmode="lin" valueType="num">
                                      <p:cBhvr>
                                        <p:cTn id="158" dur="1000" fill="hold"/>
                                        <p:tgtEl>
                                          <p:spTgt spid="9">
                                            <p:graphicEl>
                                              <a:dgm id="{025563F0-F333-491E-8539-D7F1386CCF82}"/>
                                            </p:graphicEl>
                                          </p:spTgt>
                                        </p:tgtEl>
                                        <p:attrNameLst>
                                          <p:attrName>ppt_w</p:attrName>
                                        </p:attrNameLst>
                                      </p:cBhvr>
                                      <p:tavLst>
                                        <p:tav tm="0">
                                          <p:val>
                                            <p:fltVal val="0"/>
                                          </p:val>
                                        </p:tav>
                                        <p:tav tm="100000">
                                          <p:val>
                                            <p:strVal val="#ppt_w"/>
                                          </p:val>
                                        </p:tav>
                                      </p:tavLst>
                                    </p:anim>
                                    <p:anim calcmode="lin" valueType="num">
                                      <p:cBhvr>
                                        <p:cTn id="159" dur="1000" fill="hold"/>
                                        <p:tgtEl>
                                          <p:spTgt spid="9">
                                            <p:graphicEl>
                                              <a:dgm id="{025563F0-F333-491E-8539-D7F1386CCF82}"/>
                                            </p:graphicEl>
                                          </p:spTgt>
                                        </p:tgtEl>
                                        <p:attrNameLst>
                                          <p:attrName>ppt_h</p:attrName>
                                        </p:attrNameLst>
                                      </p:cBhvr>
                                      <p:tavLst>
                                        <p:tav tm="0">
                                          <p:val>
                                            <p:fltVal val="0"/>
                                          </p:val>
                                        </p:tav>
                                        <p:tav tm="100000">
                                          <p:val>
                                            <p:strVal val="#ppt_h"/>
                                          </p:val>
                                        </p:tav>
                                      </p:tavLst>
                                    </p:anim>
                                    <p:anim calcmode="lin" valueType="num">
                                      <p:cBhvr>
                                        <p:cTn id="160" dur="1000" fill="hold"/>
                                        <p:tgtEl>
                                          <p:spTgt spid="9">
                                            <p:graphicEl>
                                              <a:dgm id="{025563F0-F333-491E-8539-D7F1386CCF82}"/>
                                            </p:graphicEl>
                                          </p:spTgt>
                                        </p:tgtEl>
                                        <p:attrNameLst>
                                          <p:attrName>style.rotation</p:attrName>
                                        </p:attrNameLst>
                                      </p:cBhvr>
                                      <p:tavLst>
                                        <p:tav tm="0">
                                          <p:val>
                                            <p:fltVal val="90"/>
                                          </p:val>
                                        </p:tav>
                                        <p:tav tm="100000">
                                          <p:val>
                                            <p:fltVal val="0"/>
                                          </p:val>
                                        </p:tav>
                                      </p:tavLst>
                                    </p:anim>
                                    <p:animEffect transition="in" filter="fade">
                                      <p:cBhvr>
                                        <p:cTn id="161" dur="1000"/>
                                        <p:tgtEl>
                                          <p:spTgt spid="9">
                                            <p:graphicEl>
                                              <a:dgm id="{025563F0-F333-491E-8539-D7F1386CCF8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9"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Aanbod van opleidingen</a:t>
            </a:r>
            <a:endParaRPr lang="nl-NL" dirty="0"/>
          </a:p>
        </p:txBody>
      </p:sp>
      <p:sp>
        <p:nvSpPr>
          <p:cNvPr id="3" name="Tijdelijke aanduiding voor inhoud 2"/>
          <p:cNvSpPr>
            <a:spLocks noGrp="1"/>
          </p:cNvSpPr>
          <p:nvPr>
            <p:ph idx="1"/>
          </p:nvPr>
        </p:nvSpPr>
        <p:spPr>
          <a:xfrm>
            <a:off x="818677" y="1091867"/>
            <a:ext cx="7772400" cy="4114800"/>
          </a:xfrm>
        </p:spPr>
        <p:txBody>
          <a:bodyPr>
            <a:normAutofit lnSpcReduction="10000"/>
          </a:bodyPr>
          <a:lstStyle/>
          <a:p>
            <a:pPr marL="457200" indent="-457200">
              <a:buFont typeface="Wingdings" pitchFamily="2" charset="2"/>
              <a:buChar char="§"/>
            </a:pPr>
            <a:r>
              <a:rPr lang="nl-NL" sz="2400" dirty="0"/>
              <a:t>Telefoniste/Receptioniste</a:t>
            </a:r>
          </a:p>
          <a:p>
            <a:pPr marL="457200" indent="-457200">
              <a:buFont typeface="Wingdings" pitchFamily="2" charset="2"/>
              <a:buChar char="§"/>
            </a:pPr>
            <a:r>
              <a:rPr lang="nl-NL" sz="2400" dirty="0"/>
              <a:t>Secretaresse</a:t>
            </a:r>
          </a:p>
          <a:p>
            <a:pPr marL="457200" indent="-457200">
              <a:buFont typeface="Wingdings" pitchFamily="2" charset="2"/>
              <a:buChar char="§"/>
            </a:pPr>
            <a:r>
              <a:rPr lang="nl-NL" sz="2400" dirty="0"/>
              <a:t>Medisch </a:t>
            </a:r>
            <a:r>
              <a:rPr lang="nl-NL" sz="2400" dirty="0" smtClean="0"/>
              <a:t>Secretaresse</a:t>
            </a:r>
          </a:p>
          <a:p>
            <a:pPr marL="457200" indent="-457200">
              <a:buFont typeface="Wingdings" pitchFamily="2" charset="2"/>
              <a:buChar char="§"/>
            </a:pPr>
            <a:r>
              <a:rPr lang="nl-NL" sz="2400" dirty="0" smtClean="0"/>
              <a:t>Juridisch Secretaresse</a:t>
            </a:r>
            <a:endParaRPr lang="nl-NL" sz="2400" dirty="0"/>
          </a:p>
          <a:p>
            <a:pPr marL="457200" indent="-457200">
              <a:buFont typeface="Wingdings" pitchFamily="2" charset="2"/>
              <a:buChar char="§"/>
            </a:pPr>
            <a:r>
              <a:rPr lang="nl-NL" sz="2400" dirty="0"/>
              <a:t>Management Assistent</a:t>
            </a:r>
          </a:p>
          <a:p>
            <a:pPr marL="457200" indent="-457200">
              <a:buFont typeface="Wingdings" pitchFamily="2" charset="2"/>
              <a:buChar char="§"/>
            </a:pPr>
            <a:r>
              <a:rPr lang="nl-NL" sz="2400" dirty="0"/>
              <a:t>Administratief Medewerker</a:t>
            </a:r>
          </a:p>
          <a:p>
            <a:pPr marL="457200" indent="-457200">
              <a:buFont typeface="Wingdings" pitchFamily="2" charset="2"/>
              <a:buChar char="§"/>
            </a:pPr>
            <a:r>
              <a:rPr lang="nl-NL" sz="2400" dirty="0"/>
              <a:t>Financieel Administratief </a:t>
            </a:r>
            <a:r>
              <a:rPr lang="nl-NL" sz="2400" dirty="0" smtClean="0"/>
              <a:t>Medewerker</a:t>
            </a:r>
          </a:p>
          <a:p>
            <a:pPr marL="457200" indent="-457200">
              <a:buFont typeface="Wingdings" pitchFamily="2" charset="2"/>
              <a:buChar char="§"/>
            </a:pPr>
            <a:r>
              <a:rPr lang="nl-NL" sz="2400" dirty="0" smtClean="0"/>
              <a:t>Commercieel Administratief Medewerker</a:t>
            </a:r>
          </a:p>
          <a:p>
            <a:pPr marL="457200" indent="-457200">
              <a:buFont typeface="Wingdings" pitchFamily="2" charset="2"/>
              <a:buChar char="§"/>
            </a:pPr>
            <a:r>
              <a:rPr lang="nl-NL" sz="2400" dirty="0" smtClean="0"/>
              <a:t>Medisch Administratief Medewerker</a:t>
            </a:r>
            <a:endParaRPr lang="nl-NL" sz="2400" dirty="0"/>
          </a:p>
        </p:txBody>
      </p:sp>
      <p:sp>
        <p:nvSpPr>
          <p:cNvPr id="4" name="Tijdelijke aanduiding voor datum 3"/>
          <p:cNvSpPr>
            <a:spLocks noGrp="1"/>
          </p:cNvSpPr>
          <p:nvPr>
            <p:ph type="dt" sz="half" idx="10"/>
          </p:nvPr>
        </p:nvSpPr>
        <p:spPr/>
        <p:txBody>
          <a:bodyPr/>
          <a:lstStyle/>
          <a:p>
            <a:fld id="{7635B950-C556-44BF-A348-E5783D372AB1}" type="datetime1">
              <a:rPr lang="nl-NL" smtClean="0"/>
              <a:pPr/>
              <a:t>7-6-2011</a:t>
            </a:fld>
            <a:endParaRPr lang="nl-NL" dirty="0"/>
          </a:p>
        </p:txBody>
      </p:sp>
      <p:sp>
        <p:nvSpPr>
          <p:cNvPr id="5" name="Tijdelijke aanduiding voor voettekst 4"/>
          <p:cNvSpPr>
            <a:spLocks noGrp="1"/>
          </p:cNvSpPr>
          <p:nvPr>
            <p:ph type="ftr" sz="quarter" idx="11"/>
          </p:nvPr>
        </p:nvSpPr>
        <p:spPr/>
        <p:txBody>
          <a:bodyPr/>
          <a:lstStyle/>
          <a:p>
            <a:r>
              <a:rPr lang="nl-NL" dirty="0" smtClean="0"/>
              <a:t>Studiejaar 20--/20--</a:t>
            </a:r>
            <a:endParaRPr lang="nl-NL" dirty="0"/>
          </a:p>
        </p:txBody>
      </p:sp>
      <p:sp>
        <p:nvSpPr>
          <p:cNvPr id="6" name="Tijdelijke aanduiding voor dianummer 5"/>
          <p:cNvSpPr>
            <a:spLocks noGrp="1"/>
          </p:cNvSpPr>
          <p:nvPr>
            <p:ph type="sldNum" sz="quarter" idx="12"/>
          </p:nvPr>
        </p:nvSpPr>
        <p:spPr/>
        <p:txBody>
          <a:bodyPr/>
          <a:lstStyle/>
          <a:p>
            <a:fld id="{A97276A8-3AF7-45E1-B8FD-9BD3C764ECD5}" type="slidenum">
              <a:rPr lang="nl-NL" smtClean="0"/>
              <a:pPr/>
              <a:t>7</a:t>
            </a:fld>
            <a:endParaRPr lang="nl-NL" dirty="0"/>
          </a:p>
        </p:txBody>
      </p:sp>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932209">
            <a:off x="6114850" y="601727"/>
            <a:ext cx="2092953" cy="3147298"/>
          </a:xfrm>
          <a:prstGeom prst="rect">
            <a:avLst/>
          </a:prstGeom>
        </p:spPr>
      </p:pic>
    </p:spTree>
    <p:extLst>
      <p:ext uri="{BB962C8B-B14F-4D97-AF65-F5344CB8AC3E}">
        <p14:creationId xmlns:p14="http://schemas.microsoft.com/office/powerpoint/2010/main" val="3128426926"/>
      </p:ext>
    </p:extLst>
  </p:cSld>
  <p:clrMapOvr>
    <a:masterClrMapping/>
  </p:clrMapOvr>
  <p:transition spd="slow" advClick="0" advTm="2000">
    <p:cover/>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6" presetClass="entr" presetSubtype="32"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out)">
                                      <p:cBhvr>
                                        <p:cTn id="11" dur="2000"/>
                                        <p:tgtEl>
                                          <p:spTgt spid="3">
                                            <p:txEl>
                                              <p:pRg st="0" end="0"/>
                                            </p:txEl>
                                          </p:spTgt>
                                        </p:tgtEl>
                                      </p:cBhvr>
                                    </p:animEffect>
                                  </p:childTnLst>
                                </p:cTn>
                              </p:par>
                            </p:childTnLst>
                          </p:cTn>
                        </p:par>
                        <p:par>
                          <p:cTn id="12" fill="hold">
                            <p:stCondLst>
                              <p:cond delay="2500"/>
                            </p:stCondLst>
                            <p:childTnLst>
                              <p:par>
                                <p:cTn id="13" presetID="6" presetClass="entr" presetSubtype="32"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out)">
                                      <p:cBhvr>
                                        <p:cTn id="15" dur="2000"/>
                                        <p:tgtEl>
                                          <p:spTgt spid="3">
                                            <p:txEl>
                                              <p:pRg st="1" end="1"/>
                                            </p:txEl>
                                          </p:spTgt>
                                        </p:tgtEl>
                                      </p:cBhvr>
                                    </p:animEffect>
                                  </p:childTnLst>
                                </p:cTn>
                              </p:par>
                            </p:childTnLst>
                          </p:cTn>
                        </p:par>
                        <p:par>
                          <p:cTn id="16" fill="hold">
                            <p:stCondLst>
                              <p:cond delay="4500"/>
                            </p:stCondLst>
                            <p:childTnLst>
                              <p:par>
                                <p:cTn id="17" presetID="6" presetClass="entr" presetSubtype="32"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ircle(out)">
                                      <p:cBhvr>
                                        <p:cTn id="19" dur="2000"/>
                                        <p:tgtEl>
                                          <p:spTgt spid="3">
                                            <p:txEl>
                                              <p:pRg st="2" end="2"/>
                                            </p:txEl>
                                          </p:spTgt>
                                        </p:tgtEl>
                                      </p:cBhvr>
                                    </p:animEffect>
                                  </p:childTnLst>
                                </p:cTn>
                              </p:par>
                            </p:childTnLst>
                          </p:cTn>
                        </p:par>
                        <p:par>
                          <p:cTn id="20" fill="hold">
                            <p:stCondLst>
                              <p:cond delay="6500"/>
                            </p:stCondLst>
                            <p:childTnLst>
                              <p:par>
                                <p:cTn id="21" presetID="6" presetClass="entr" presetSubtype="32"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circle(out)">
                                      <p:cBhvr>
                                        <p:cTn id="23" dur="2000"/>
                                        <p:tgtEl>
                                          <p:spTgt spid="3">
                                            <p:txEl>
                                              <p:pRg st="3" end="3"/>
                                            </p:txEl>
                                          </p:spTgt>
                                        </p:tgtEl>
                                      </p:cBhvr>
                                    </p:animEffect>
                                  </p:childTnLst>
                                </p:cTn>
                              </p:par>
                            </p:childTnLst>
                          </p:cTn>
                        </p:par>
                        <p:par>
                          <p:cTn id="24" fill="hold">
                            <p:stCondLst>
                              <p:cond delay="8500"/>
                            </p:stCondLst>
                            <p:childTnLst>
                              <p:par>
                                <p:cTn id="25" presetID="6" presetClass="entr" presetSubtype="32"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out)">
                                      <p:cBhvr>
                                        <p:cTn id="27" dur="2000"/>
                                        <p:tgtEl>
                                          <p:spTgt spid="3">
                                            <p:txEl>
                                              <p:pRg st="4" end="4"/>
                                            </p:txEl>
                                          </p:spTgt>
                                        </p:tgtEl>
                                      </p:cBhvr>
                                    </p:animEffect>
                                  </p:childTnLst>
                                </p:cTn>
                              </p:par>
                            </p:childTnLst>
                          </p:cTn>
                        </p:par>
                        <p:par>
                          <p:cTn id="28" fill="hold">
                            <p:stCondLst>
                              <p:cond delay="10500"/>
                            </p:stCondLst>
                            <p:childTnLst>
                              <p:par>
                                <p:cTn id="29" presetID="6" presetClass="entr" presetSubtype="32"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circle(out)">
                                      <p:cBhvr>
                                        <p:cTn id="31" dur="2000"/>
                                        <p:tgtEl>
                                          <p:spTgt spid="3">
                                            <p:txEl>
                                              <p:pRg st="5" end="5"/>
                                            </p:txEl>
                                          </p:spTgt>
                                        </p:tgtEl>
                                      </p:cBhvr>
                                    </p:animEffect>
                                  </p:childTnLst>
                                </p:cTn>
                              </p:par>
                            </p:childTnLst>
                          </p:cTn>
                        </p:par>
                        <p:par>
                          <p:cTn id="32" fill="hold">
                            <p:stCondLst>
                              <p:cond delay="12500"/>
                            </p:stCondLst>
                            <p:childTnLst>
                              <p:par>
                                <p:cTn id="33" presetID="6" presetClass="entr" presetSubtype="32" fill="hold"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circle(out)">
                                      <p:cBhvr>
                                        <p:cTn id="35" dur="2000"/>
                                        <p:tgtEl>
                                          <p:spTgt spid="3">
                                            <p:txEl>
                                              <p:pRg st="6" end="6"/>
                                            </p:txEl>
                                          </p:spTgt>
                                        </p:tgtEl>
                                      </p:cBhvr>
                                    </p:animEffect>
                                  </p:childTnLst>
                                </p:cTn>
                              </p:par>
                            </p:childTnLst>
                          </p:cTn>
                        </p:par>
                        <p:par>
                          <p:cTn id="36" fill="hold">
                            <p:stCondLst>
                              <p:cond delay="14500"/>
                            </p:stCondLst>
                            <p:childTnLst>
                              <p:par>
                                <p:cTn id="37" presetID="6" presetClass="entr" presetSubtype="32" fill="hold"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circle(out)">
                                      <p:cBhvr>
                                        <p:cTn id="39" dur="2000"/>
                                        <p:tgtEl>
                                          <p:spTgt spid="3">
                                            <p:txEl>
                                              <p:pRg st="7" end="7"/>
                                            </p:txEl>
                                          </p:spTgt>
                                        </p:tgtEl>
                                      </p:cBhvr>
                                    </p:animEffect>
                                  </p:childTnLst>
                                </p:cTn>
                              </p:par>
                            </p:childTnLst>
                          </p:cTn>
                        </p:par>
                        <p:par>
                          <p:cTn id="40" fill="hold">
                            <p:stCondLst>
                              <p:cond delay="16500"/>
                            </p:stCondLst>
                            <p:childTnLst>
                              <p:par>
                                <p:cTn id="41" presetID="6" presetClass="entr" presetSubtype="32" fill="hold"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circle(out)">
                                      <p:cBhvr>
                                        <p:cTn id="43" dur="2000"/>
                                        <p:tgtEl>
                                          <p:spTgt spid="3">
                                            <p:txEl>
                                              <p:pRg st="8" end="8"/>
                                            </p:txEl>
                                          </p:spTgt>
                                        </p:tgtEl>
                                      </p:cBhvr>
                                    </p:animEffect>
                                  </p:childTnLst>
                                </p:cTn>
                              </p:par>
                            </p:childTnLst>
                          </p:cTn>
                        </p:par>
                        <p:par>
                          <p:cTn id="44" fill="hold">
                            <p:stCondLst>
                              <p:cond delay="18500"/>
                            </p:stCondLst>
                            <p:childTnLst>
                              <p:par>
                                <p:cTn id="45" presetID="1" presetClass="entr" presetSubtype="0" fill="hold" nodeType="afterEffect">
                                  <p:stCondLst>
                                    <p:cond delay="0"/>
                                  </p:stCondLst>
                                  <p:childTnLst>
                                    <p:set>
                                      <p:cBhvr>
                                        <p:cTn id="46" dur="1" fill="hold">
                                          <p:stCondLst>
                                            <p:cond delay="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Modulen Management </a:t>
            </a:r>
            <a:r>
              <a:rPr lang="nl-NL" dirty="0" smtClean="0"/>
              <a:t>Assistent</a:t>
            </a:r>
            <a:endParaRPr lang="nl-NL" dirty="0"/>
          </a:p>
        </p:txBody>
      </p:sp>
      <p:sp>
        <p:nvSpPr>
          <p:cNvPr id="3" name="Tijdelijke aanduiding voor inhoud 2"/>
          <p:cNvSpPr>
            <a:spLocks noGrp="1"/>
          </p:cNvSpPr>
          <p:nvPr>
            <p:ph idx="1"/>
          </p:nvPr>
        </p:nvSpPr>
        <p:spPr>
          <a:xfrm>
            <a:off x="863588" y="1371600"/>
            <a:ext cx="4832843" cy="3029508"/>
          </a:xfrm>
        </p:spPr>
        <p:txBody>
          <a:bodyPr>
            <a:normAutofit/>
          </a:bodyPr>
          <a:lstStyle/>
          <a:p>
            <a:pPr>
              <a:buFont typeface="Wingdings" pitchFamily="2" charset="2"/>
              <a:buChar char="§"/>
            </a:pPr>
            <a:r>
              <a:rPr lang="nl-NL" sz="2400" dirty="0"/>
              <a:t>Marketing</a:t>
            </a:r>
          </a:p>
          <a:p>
            <a:pPr>
              <a:buFont typeface="Wingdings" pitchFamily="2" charset="2"/>
              <a:buChar char="§"/>
            </a:pPr>
            <a:r>
              <a:rPr lang="nl-NL" sz="2400" dirty="0"/>
              <a:t>PR/Bedrijfscommunicatie</a:t>
            </a:r>
          </a:p>
          <a:p>
            <a:pPr>
              <a:buFont typeface="Wingdings" pitchFamily="2" charset="2"/>
              <a:buChar char="§"/>
            </a:pPr>
            <a:r>
              <a:rPr lang="nl-NL" sz="2400" dirty="0"/>
              <a:t>PowerPoint</a:t>
            </a:r>
          </a:p>
          <a:p>
            <a:pPr>
              <a:buFont typeface="Wingdings" pitchFamily="2" charset="2"/>
              <a:buChar char="§"/>
            </a:pPr>
            <a:r>
              <a:rPr lang="nl-NL" sz="2400" dirty="0"/>
              <a:t>Vergader- en presentatietechniek</a:t>
            </a:r>
          </a:p>
          <a:p>
            <a:pPr>
              <a:buFont typeface="Wingdings" pitchFamily="2" charset="2"/>
              <a:buChar char="§"/>
            </a:pPr>
            <a:r>
              <a:rPr lang="nl-NL" sz="2400" dirty="0"/>
              <a:t>Office </a:t>
            </a:r>
            <a:r>
              <a:rPr lang="nl-NL" sz="2400" dirty="0" smtClean="0"/>
              <a:t>Management</a:t>
            </a:r>
            <a:endParaRPr lang="nl-NL" sz="2400" dirty="0"/>
          </a:p>
          <a:p>
            <a:pPr>
              <a:buFont typeface="Wingdings" pitchFamily="2" charset="2"/>
              <a:buChar char="§"/>
            </a:pPr>
            <a:r>
              <a:rPr lang="nl-NL" sz="2400" dirty="0"/>
              <a:t>Management</a:t>
            </a:r>
          </a:p>
        </p:txBody>
      </p:sp>
      <p:sp>
        <p:nvSpPr>
          <p:cNvPr id="4" name="Tijdelijke aanduiding voor datum 3"/>
          <p:cNvSpPr>
            <a:spLocks noGrp="1"/>
          </p:cNvSpPr>
          <p:nvPr>
            <p:ph type="dt" sz="half" idx="10"/>
          </p:nvPr>
        </p:nvSpPr>
        <p:spPr/>
        <p:txBody>
          <a:bodyPr/>
          <a:lstStyle/>
          <a:p>
            <a:fld id="{7635B950-C556-44BF-A348-E5783D372AB1}" type="datetime1">
              <a:rPr lang="nl-NL" smtClean="0"/>
              <a:pPr/>
              <a:t>7-6-2011</a:t>
            </a:fld>
            <a:endParaRPr lang="nl-NL" dirty="0"/>
          </a:p>
        </p:txBody>
      </p:sp>
      <p:sp>
        <p:nvSpPr>
          <p:cNvPr id="5" name="Tijdelijke aanduiding voor voettekst 4"/>
          <p:cNvSpPr>
            <a:spLocks noGrp="1"/>
          </p:cNvSpPr>
          <p:nvPr>
            <p:ph type="ftr" sz="quarter" idx="11"/>
          </p:nvPr>
        </p:nvSpPr>
        <p:spPr/>
        <p:txBody>
          <a:bodyPr/>
          <a:lstStyle/>
          <a:p>
            <a:r>
              <a:rPr lang="nl-NL" smtClean="0"/>
              <a:t>Studiejaar 20--/20--</a:t>
            </a:r>
            <a:endParaRPr lang="nl-NL" dirty="0"/>
          </a:p>
        </p:txBody>
      </p:sp>
      <p:sp>
        <p:nvSpPr>
          <p:cNvPr id="6" name="Tijdelijke aanduiding voor dianummer 5"/>
          <p:cNvSpPr>
            <a:spLocks noGrp="1"/>
          </p:cNvSpPr>
          <p:nvPr>
            <p:ph type="sldNum" sz="quarter" idx="12"/>
          </p:nvPr>
        </p:nvSpPr>
        <p:spPr/>
        <p:txBody>
          <a:bodyPr/>
          <a:lstStyle/>
          <a:p>
            <a:fld id="{A97276A8-3AF7-45E1-B8FD-9BD3C764ECD5}" type="slidenum">
              <a:rPr lang="nl-NL" smtClean="0"/>
              <a:pPr/>
              <a:t>8</a:t>
            </a:fld>
            <a:endParaRPr lang="nl-NL" dirty="0"/>
          </a:p>
        </p:txBody>
      </p:sp>
      <p:pic>
        <p:nvPicPr>
          <p:cNvPr id="2051" name="Picture 3" descr="C:\Users\LEVIX\AppData\Local\Microsoft\Windows\Temporary Internet Files\Content.IE5\913BJ3X2\MC90034186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6431" y="1378333"/>
            <a:ext cx="3193953" cy="2741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4368199"/>
      </p:ext>
    </p:extLst>
  </p:cSld>
  <p:clrMapOvr>
    <a:masterClrMapping/>
  </p:clrMapOvr>
  <p:transition spd="slow" advClick="0" advTm="2000">
    <p:wipe/>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vertical)">
                                      <p:cBhvr>
                                        <p:cTn id="11" dur="500"/>
                                        <p:tgtEl>
                                          <p:spTgt spid="3">
                                            <p:txEl>
                                              <p:pRg st="0" end="0"/>
                                            </p:txEl>
                                          </p:spTgt>
                                        </p:tgtEl>
                                      </p:cBhvr>
                                    </p:animEffect>
                                  </p:childTnLst>
                                </p:cTn>
                              </p:par>
                            </p:childTnLst>
                          </p:cTn>
                        </p:par>
                        <p:par>
                          <p:cTn id="12" fill="hold">
                            <p:stCondLst>
                              <p:cond delay="1000"/>
                            </p:stCondLst>
                            <p:childTnLst>
                              <p:par>
                                <p:cTn id="13" presetID="14" presetClass="entr" presetSubtype="5"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randombar(vertical)">
                                      <p:cBhvr>
                                        <p:cTn id="15" dur="500"/>
                                        <p:tgtEl>
                                          <p:spTgt spid="3">
                                            <p:txEl>
                                              <p:pRg st="1" end="1"/>
                                            </p:txEl>
                                          </p:spTgt>
                                        </p:tgtEl>
                                      </p:cBhvr>
                                    </p:animEffect>
                                  </p:childTnLst>
                                </p:cTn>
                              </p:par>
                            </p:childTnLst>
                          </p:cTn>
                        </p:par>
                        <p:par>
                          <p:cTn id="16" fill="hold">
                            <p:stCondLst>
                              <p:cond delay="1500"/>
                            </p:stCondLst>
                            <p:childTnLst>
                              <p:par>
                                <p:cTn id="17" presetID="14" presetClass="entr" presetSubtype="5"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randombar(vertical)">
                                      <p:cBhvr>
                                        <p:cTn id="19" dur="500"/>
                                        <p:tgtEl>
                                          <p:spTgt spid="3">
                                            <p:txEl>
                                              <p:pRg st="2" end="2"/>
                                            </p:txEl>
                                          </p:spTgt>
                                        </p:tgtEl>
                                      </p:cBhvr>
                                    </p:animEffect>
                                  </p:childTnLst>
                                </p:cTn>
                              </p:par>
                            </p:childTnLst>
                          </p:cTn>
                        </p:par>
                        <p:par>
                          <p:cTn id="20" fill="hold">
                            <p:stCondLst>
                              <p:cond delay="2000"/>
                            </p:stCondLst>
                            <p:childTnLst>
                              <p:par>
                                <p:cTn id="21" presetID="14" presetClass="entr" presetSubtype="5"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randombar(vertical)">
                                      <p:cBhvr>
                                        <p:cTn id="23" dur="500"/>
                                        <p:tgtEl>
                                          <p:spTgt spid="3">
                                            <p:txEl>
                                              <p:pRg st="3" end="3"/>
                                            </p:txEl>
                                          </p:spTgt>
                                        </p:tgtEl>
                                      </p:cBhvr>
                                    </p:animEffect>
                                  </p:childTnLst>
                                </p:cTn>
                              </p:par>
                            </p:childTnLst>
                          </p:cTn>
                        </p:par>
                        <p:par>
                          <p:cTn id="24" fill="hold">
                            <p:stCondLst>
                              <p:cond delay="2500"/>
                            </p:stCondLst>
                            <p:childTnLst>
                              <p:par>
                                <p:cTn id="25" presetID="14" presetClass="entr" presetSubtype="5"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vertical)">
                                      <p:cBhvr>
                                        <p:cTn id="27" dur="500"/>
                                        <p:tgtEl>
                                          <p:spTgt spid="3">
                                            <p:txEl>
                                              <p:pRg st="4" end="4"/>
                                            </p:txEl>
                                          </p:spTgt>
                                        </p:tgtEl>
                                      </p:cBhvr>
                                    </p:animEffect>
                                  </p:childTnLst>
                                </p:cTn>
                              </p:par>
                            </p:childTnLst>
                          </p:cTn>
                        </p:par>
                        <p:par>
                          <p:cTn id="28" fill="hold">
                            <p:stCondLst>
                              <p:cond delay="3000"/>
                            </p:stCondLst>
                            <p:childTnLst>
                              <p:par>
                                <p:cTn id="29" presetID="14" presetClass="entr" presetSubtype="5"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randombar(vertical)">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2051"/>
                                        </p:tgtEl>
                                        <p:attrNameLst>
                                          <p:attrName>style.visibility</p:attrName>
                                        </p:attrNameLst>
                                      </p:cBhvr>
                                      <p:to>
                                        <p:strVal val="visible"/>
                                      </p:to>
                                    </p:set>
                                    <p:animEffect transition="in" filter="fade">
                                      <p:cBhvr>
                                        <p:cTn id="36" dur="1000"/>
                                        <p:tgtEl>
                                          <p:spTgt spid="2051"/>
                                        </p:tgtEl>
                                      </p:cBhvr>
                                    </p:animEffect>
                                    <p:anim calcmode="lin" valueType="num">
                                      <p:cBhvr>
                                        <p:cTn id="37" dur="1000" fill="hold"/>
                                        <p:tgtEl>
                                          <p:spTgt spid="2051"/>
                                        </p:tgtEl>
                                        <p:attrNameLst>
                                          <p:attrName>ppt_x</p:attrName>
                                        </p:attrNameLst>
                                      </p:cBhvr>
                                      <p:tavLst>
                                        <p:tav tm="0">
                                          <p:val>
                                            <p:strVal val="#ppt_x"/>
                                          </p:val>
                                        </p:tav>
                                        <p:tav tm="100000">
                                          <p:val>
                                            <p:strVal val="#ppt_x"/>
                                          </p:val>
                                        </p:tav>
                                      </p:tavLst>
                                    </p:anim>
                                    <p:anim calcmode="lin" valueType="num">
                                      <p:cBhvr>
                                        <p:cTn id="38"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91" name="Rectangle 7"/>
          <p:cNvSpPr>
            <a:spLocks noGrp="1" noChangeArrowheads="1"/>
          </p:cNvSpPr>
          <p:nvPr>
            <p:ph type="title"/>
          </p:nvPr>
        </p:nvSpPr>
        <p:spPr/>
        <p:txBody>
          <a:bodyPr/>
          <a:lstStyle/>
          <a:p>
            <a:pPr algn="ctr"/>
            <a:r>
              <a:rPr lang="nl-NL" dirty="0" smtClean="0"/>
              <a:t>einde</a:t>
            </a:r>
            <a:endParaRPr lang="nl-NL" dirty="0"/>
          </a:p>
        </p:txBody>
      </p:sp>
      <p:sp>
        <p:nvSpPr>
          <p:cNvPr id="4" name="Tijdelijke aanduiding voor datum 3"/>
          <p:cNvSpPr>
            <a:spLocks noGrp="1"/>
          </p:cNvSpPr>
          <p:nvPr>
            <p:ph type="dt" sz="half" idx="10"/>
          </p:nvPr>
        </p:nvSpPr>
        <p:spPr/>
        <p:txBody>
          <a:bodyPr/>
          <a:lstStyle/>
          <a:p>
            <a:fld id="{491283EB-8307-406F-870A-779945BE2DEE}" type="datetime1">
              <a:rPr lang="nl-NL"/>
              <a:pPr/>
              <a:t>7-6-2011</a:t>
            </a:fld>
            <a:endParaRPr lang="nl-NL" dirty="0"/>
          </a:p>
        </p:txBody>
      </p:sp>
      <p:sp>
        <p:nvSpPr>
          <p:cNvPr id="5" name="Tijdelijke aanduiding voor voettekst 4"/>
          <p:cNvSpPr>
            <a:spLocks noGrp="1"/>
          </p:cNvSpPr>
          <p:nvPr>
            <p:ph type="ftr" sz="quarter" idx="11"/>
          </p:nvPr>
        </p:nvSpPr>
        <p:spPr/>
        <p:txBody>
          <a:bodyPr/>
          <a:lstStyle/>
          <a:p>
            <a:r>
              <a:rPr lang="nl-NL" dirty="0"/>
              <a:t>Studiejaar 20--/20--</a:t>
            </a:r>
          </a:p>
        </p:txBody>
      </p:sp>
      <p:sp>
        <p:nvSpPr>
          <p:cNvPr id="6" name="Tijdelijke aanduiding voor dianummer 5"/>
          <p:cNvSpPr>
            <a:spLocks noGrp="1"/>
          </p:cNvSpPr>
          <p:nvPr>
            <p:ph type="sldNum" sz="quarter" idx="12"/>
          </p:nvPr>
        </p:nvSpPr>
        <p:spPr/>
        <p:txBody>
          <a:bodyPr/>
          <a:lstStyle/>
          <a:p>
            <a:fld id="{69031B1B-2849-4957-B672-CE86AF550F24}" type="slidenum">
              <a:rPr lang="nl-NL"/>
              <a:pPr/>
              <a:t>9</a:t>
            </a:fld>
            <a:endParaRPr lang="nl-NL" dirty="0"/>
          </a:p>
        </p:txBody>
      </p:sp>
      <p:pic>
        <p:nvPicPr>
          <p:cNvPr id="1027" name="Picture 3" descr="C:\Users\LEVIX\AppData\Local\Microsoft\Windows\Temporary Internet Files\Content.IE5\913BJ3X2\MC90015007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5716" y="1736812"/>
            <a:ext cx="1800000" cy="182967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LEVIX\AppData\Local\Microsoft\Windows\Temporary Internet Files\Content.IE5\F57S5CFM\MC90031015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52020" y="2252978"/>
            <a:ext cx="1800000" cy="1313513"/>
          </a:xfrm>
          <a:prstGeom prst="rect">
            <a:avLst/>
          </a:prstGeom>
          <a:noFill/>
          <a:extLst>
            <a:ext uri="{909E8E84-426E-40DD-AFC4-6F175D3DCCD1}">
              <a14:hiddenFill xmlns:a14="http://schemas.microsoft.com/office/drawing/2010/main">
                <a:solidFill>
                  <a:srgbClr val="FFFFFF"/>
                </a:solidFill>
              </a14:hiddenFill>
            </a:ext>
          </a:extLst>
        </p:spPr>
      </p:pic>
      <p:sp>
        <p:nvSpPr>
          <p:cNvPr id="12" name="Rechthoek 11"/>
          <p:cNvSpPr/>
          <p:nvPr/>
        </p:nvSpPr>
        <p:spPr>
          <a:xfrm>
            <a:off x="2699842" y="4041068"/>
            <a:ext cx="3744316" cy="58477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nl-NL" sz="3200" b="1" dirty="0">
                <a:ln/>
                <a:solidFill>
                  <a:schemeClr val="accent3"/>
                </a:solidFill>
              </a:rPr>
              <a:t>g</a:t>
            </a:r>
            <a:r>
              <a:rPr lang="nl-NL" sz="3200" b="1" cap="none" spc="0" dirty="0" smtClean="0">
                <a:ln/>
                <a:solidFill>
                  <a:schemeClr val="accent3"/>
                </a:solidFill>
                <a:effectLst/>
              </a:rPr>
              <a:t>oede reis!</a:t>
            </a:r>
            <a:endParaRPr lang="nl-NL" sz="3200" b="1" cap="none" spc="0" dirty="0">
              <a:ln/>
              <a:solidFill>
                <a:schemeClr val="accent3"/>
              </a:solidFill>
              <a:effectLst/>
            </a:endParaRPr>
          </a:p>
        </p:txBody>
      </p:sp>
      <p:sp>
        <p:nvSpPr>
          <p:cNvPr id="9" name="Rechthoek 8"/>
          <p:cNvSpPr/>
          <p:nvPr/>
        </p:nvSpPr>
        <p:spPr>
          <a:xfrm>
            <a:off x="1151620" y="1304764"/>
            <a:ext cx="6840760" cy="1800200"/>
          </a:xfrm>
          <a:prstGeom prst="rect">
            <a:avLst/>
          </a:prstGeom>
          <a:noFill/>
        </p:spPr>
        <p:txBody>
          <a:bodyPr wrap="none" lIns="91440" tIns="45720" rIns="91440" bIns="45720">
            <a:prstTxWarp prst="textArchUp">
              <a:avLst>
                <a:gd name="adj" fmla="val 11482003"/>
              </a:avLst>
            </a:prstTxWarp>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nl-NL" sz="5400" b="1" cap="none" spc="0" dirty="0">
                <a:ln/>
                <a:solidFill>
                  <a:schemeClr val="accent3"/>
                </a:solidFill>
                <a:effectLst/>
              </a:rPr>
              <a:t>Hartelijk bedankt voor uw aandacht</a:t>
            </a:r>
            <a:r>
              <a:rPr lang="nl-NL" sz="5400" b="1" cap="none" spc="0" dirty="0" smtClean="0">
                <a:ln/>
                <a:solidFill>
                  <a:schemeClr val="accent3"/>
                </a:solidFill>
                <a:effectLst/>
              </a:rPr>
              <a:t>,</a:t>
            </a:r>
            <a:endParaRPr lang="nl-NL" sz="5400" b="1" cap="none" spc="0" dirty="0">
              <a:ln/>
              <a:solidFill>
                <a:schemeClr val="accent3"/>
              </a:solidFill>
              <a:effectLst/>
            </a:endParaRPr>
          </a:p>
        </p:txBody>
      </p:sp>
    </p:spTree>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6391"/>
                                        </p:tgtEl>
                                        <p:attrNameLst>
                                          <p:attrName>style.visibility</p:attrName>
                                        </p:attrNameLst>
                                      </p:cBhvr>
                                      <p:to>
                                        <p:strVal val="visible"/>
                                      </p:to>
                                    </p:set>
                                    <p:animEffect transition="in" filter="blinds(horizontal)">
                                      <p:cBhvr>
                                        <p:cTn id="7" dur="500"/>
                                        <p:tgtEl>
                                          <p:spTgt spid="16391"/>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0" nodeType="clickEffect">
                                  <p:stCondLst>
                                    <p:cond delay="0"/>
                                  </p:stCondLst>
                                  <p:childTnLst>
                                    <p:animRot by="21600000">
                                      <p:cBhvr>
                                        <p:cTn id="11" dur="2000" fill="hold"/>
                                        <p:tgtEl>
                                          <p:spTgt spid="9"/>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1027"/>
                                        </p:tgtEl>
                                        <p:attrNameLst>
                                          <p:attrName>style.visibility</p:attrName>
                                        </p:attrNameLst>
                                      </p:cBhvr>
                                      <p:to>
                                        <p:strVal val="visible"/>
                                      </p:to>
                                    </p:set>
                                    <p:anim calcmode="lin" valueType="num">
                                      <p:cBhvr additive="base">
                                        <p:cTn id="16" dur="500" fill="hold"/>
                                        <p:tgtEl>
                                          <p:spTgt spid="1027"/>
                                        </p:tgtEl>
                                        <p:attrNameLst>
                                          <p:attrName>ppt_x</p:attrName>
                                        </p:attrNameLst>
                                      </p:cBhvr>
                                      <p:tavLst>
                                        <p:tav tm="0">
                                          <p:val>
                                            <p:strVal val="0-#ppt_w/2"/>
                                          </p:val>
                                        </p:tav>
                                        <p:tav tm="100000">
                                          <p:val>
                                            <p:strVal val="#ppt_x"/>
                                          </p:val>
                                        </p:tav>
                                      </p:tavLst>
                                    </p:anim>
                                    <p:anim calcmode="lin" valueType="num">
                                      <p:cBhvr additive="base">
                                        <p:cTn id="17" dur="500" fill="hold"/>
                                        <p:tgtEl>
                                          <p:spTgt spid="1027"/>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028"/>
                                        </p:tgtEl>
                                        <p:attrNameLst>
                                          <p:attrName>style.visibility</p:attrName>
                                        </p:attrNameLst>
                                      </p:cBhvr>
                                      <p:to>
                                        <p:strVal val="visible"/>
                                      </p:to>
                                    </p:set>
                                    <p:anim calcmode="lin" valueType="num">
                                      <p:cBhvr additive="base">
                                        <p:cTn id="22" dur="500" fill="hold"/>
                                        <p:tgtEl>
                                          <p:spTgt spid="1028"/>
                                        </p:tgtEl>
                                        <p:attrNameLst>
                                          <p:attrName>ppt_x</p:attrName>
                                        </p:attrNameLst>
                                      </p:cBhvr>
                                      <p:tavLst>
                                        <p:tav tm="0">
                                          <p:val>
                                            <p:strVal val="1+#ppt_w/2"/>
                                          </p:val>
                                        </p:tav>
                                        <p:tav tm="100000">
                                          <p:val>
                                            <p:strVal val="#ppt_x"/>
                                          </p:val>
                                        </p:tav>
                                      </p:tavLst>
                                    </p:anim>
                                    <p:anim calcmode="lin" valueType="num">
                                      <p:cBhvr additive="base">
                                        <p:cTn id="23" dur="500" fill="hold"/>
                                        <p:tgtEl>
                                          <p:spTgt spid="1028"/>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8" presetClass="emph" presetSubtype="0" fill="hold" grpId="0" nodeType="clickEffect">
                                  <p:stCondLst>
                                    <p:cond delay="0"/>
                                  </p:stCondLst>
                                  <p:childTnLst>
                                    <p:animRot by="-21600000">
                                      <p:cBhvr>
                                        <p:cTn id="27" dur="2000" fill="hold"/>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autoUpdateAnimBg="0"/>
      <p:bldP spid="12" grpId="0"/>
      <p:bldP spid="9"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oeken">
  <a:themeElements>
    <a:clrScheme name="Hoeken">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Hoeken">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oek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16593</TotalTime>
  <Words>284</Words>
  <Application>Microsoft Office PowerPoint</Application>
  <PresentationFormat>Diavoorstelling (4:3)</PresentationFormat>
  <Paragraphs>135</Paragraphs>
  <Slides>9</Slides>
  <Notes>5</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Hoeken</vt:lpstr>
      <vt:lpstr>De opleidingen van het LSSO®</vt:lpstr>
      <vt:lpstr>Agenda</vt:lpstr>
      <vt:lpstr>Sterke punten LSSO®</vt:lpstr>
      <vt:lpstr>Aantal LSSO®-opleiders in 2010 (In Nederland per provincie)</vt:lpstr>
      <vt:lpstr>Aantal LSSO®-Opleiders</vt:lpstr>
      <vt:lpstr>De organisatiestructuur van het LSSO®</vt:lpstr>
      <vt:lpstr>Aanbod van opleidingen</vt:lpstr>
      <vt:lpstr>Modulen Management Assistent</vt:lpstr>
      <vt:lpstr>einde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virgina</dc:creator>
  <cp:lastModifiedBy>TWEE ZWANEN</cp:lastModifiedBy>
  <cp:revision>33</cp:revision>
  <cp:lastPrinted>1601-01-01T00:00:00Z</cp:lastPrinted>
  <dcterms:created xsi:type="dcterms:W3CDTF">1601-01-01T00:00:00Z</dcterms:created>
  <dcterms:modified xsi:type="dcterms:W3CDTF">2011-06-07T07:09:58Z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LCID">
    <vt:i4>1043</vt:i4>
  </property>
</Properties>
</file>