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4" r:id="rId3"/>
    <p:sldId id="259" r:id="rId4"/>
    <p:sldId id="258" r:id="rId5"/>
    <p:sldId id="261" r:id="rId6"/>
    <p:sldId id="262" r:id="rId7"/>
    <p:sldId id="260" r:id="rId8"/>
    <p:sldId id="263" r:id="rId9"/>
  </p:sldIdLst>
  <p:sldSz cx="9144000" cy="6858000" type="screen4x3"/>
  <p:notesSz cx="9144000" cy="6858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37B78"/>
    <a:srgbClr val="012928"/>
    <a:srgbClr val="F07B06"/>
    <a:srgbClr val="FC4B04"/>
    <a:srgbClr val="FF3300"/>
    <a:srgbClr val="DFE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2448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nl-NL" sz="1400" dirty="0" smtClean="0"/>
              <a:t>Verwachte omzet in de eerste vier jaar</a:t>
            </a:r>
            <a:endParaRPr lang="nl-NL" sz="1400" dirty="0"/>
          </a:p>
        </c:rich>
      </c:tx>
      <c:layout>
        <c:manualLayout>
          <c:xMode val="edge"/>
          <c:yMode val="edge"/>
          <c:x val="0.25791566966824087"/>
          <c:y val="1.683619596536692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Blad1!$A$2</c:f>
              <c:strCache>
                <c:ptCount val="1"/>
                <c:pt idx="0">
                  <c:v>schilderijen, lijsten, spiegels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Blad1!$B$1:$E$1</c:f>
              <c:strCache>
                <c:ptCount val="4"/>
                <c:pt idx="0">
                  <c:v>Jaar 1</c:v>
                </c:pt>
                <c:pt idx="1">
                  <c:v>Jaar 2</c:v>
                </c:pt>
                <c:pt idx="2">
                  <c:v>Jaar 3</c:v>
                </c:pt>
                <c:pt idx="3">
                  <c:v>Jaar 4</c:v>
                </c:pt>
              </c:strCache>
            </c:strRef>
          </c:cat>
          <c:val>
            <c:numRef>
              <c:f>Blad1!$B$2:$E$2</c:f>
              <c:numCache>
                <c:formatCode>General</c:formatCode>
                <c:ptCount val="4"/>
                <c:pt idx="0">
                  <c:v>20</c:v>
                </c:pt>
                <c:pt idx="1">
                  <c:v>26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beelden, maskers, houtsnijwerk</c:v>
                </c:pt>
              </c:strCache>
            </c:strRef>
          </c:tx>
          <c:invertIfNegative val="0"/>
          <c:cat>
            <c:strRef>
              <c:f>Blad1!$B$1:$E$1</c:f>
              <c:strCache>
                <c:ptCount val="4"/>
                <c:pt idx="0">
                  <c:v>Jaar 1</c:v>
                </c:pt>
                <c:pt idx="1">
                  <c:v>Jaar 2</c:v>
                </c:pt>
                <c:pt idx="2">
                  <c:v>Jaar 3</c:v>
                </c:pt>
                <c:pt idx="3">
                  <c:v>Jaar 4</c:v>
                </c:pt>
              </c:strCache>
            </c:strRef>
          </c:cat>
          <c:val>
            <c:numRef>
              <c:f>Blad1!$B$3:$E$3</c:f>
              <c:numCache>
                <c:formatCode>General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35</c:v>
                </c:pt>
                <c:pt idx="3">
                  <c:v>35</c:v>
                </c:pt>
              </c:numCache>
            </c:numRef>
          </c:val>
        </c:ser>
        <c:ser>
          <c:idx val="2"/>
          <c:order val="2"/>
          <c:tx>
            <c:strRef>
              <c:f>Blad1!$A$4</c:f>
              <c:strCache>
                <c:ptCount val="1"/>
                <c:pt idx="0">
                  <c:v>lampen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Blad1!$B$1:$E$1</c:f>
              <c:strCache>
                <c:ptCount val="4"/>
                <c:pt idx="0">
                  <c:v>Jaar 1</c:v>
                </c:pt>
                <c:pt idx="1">
                  <c:v>Jaar 2</c:v>
                </c:pt>
                <c:pt idx="2">
                  <c:v>Jaar 3</c:v>
                </c:pt>
                <c:pt idx="3">
                  <c:v>Jaar 4</c:v>
                </c:pt>
              </c:strCache>
            </c:strRef>
          </c:cat>
          <c:val>
            <c:numRef>
              <c:f>Blad1!$B$4:$E$4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15</c:v>
                </c:pt>
                <c:pt idx="3">
                  <c:v>20</c:v>
                </c:pt>
              </c:numCache>
            </c:numRef>
          </c:val>
        </c:ser>
        <c:ser>
          <c:idx val="3"/>
          <c:order val="3"/>
          <c:tx>
            <c:strRef>
              <c:f>Blad1!$A$5</c:f>
              <c:strCache>
                <c:ptCount val="1"/>
                <c:pt idx="0">
                  <c:v>potten, vazen, schalen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Blad1!$B$1:$E$1</c:f>
              <c:strCache>
                <c:ptCount val="4"/>
                <c:pt idx="0">
                  <c:v>Jaar 1</c:v>
                </c:pt>
                <c:pt idx="1">
                  <c:v>Jaar 2</c:v>
                </c:pt>
                <c:pt idx="2">
                  <c:v>Jaar 3</c:v>
                </c:pt>
                <c:pt idx="3">
                  <c:v>Jaar 4</c:v>
                </c:pt>
              </c:strCache>
            </c:strRef>
          </c:cat>
          <c:val>
            <c:numRef>
              <c:f>Blad1!$B$5:$E$5</c:f>
              <c:numCache>
                <c:formatCode>General</c:formatCode>
                <c:ptCount val="4"/>
                <c:pt idx="0">
                  <c:v>25</c:v>
                </c:pt>
                <c:pt idx="1">
                  <c:v>28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</c:ser>
        <c:ser>
          <c:idx val="4"/>
          <c:order val="4"/>
          <c:tx>
            <c:strRef>
              <c:f>Blad1!$A$6</c:f>
              <c:strCache>
                <c:ptCount val="1"/>
                <c:pt idx="0">
                  <c:v>kussens, gordijnstoffen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Blad1!$B$1:$E$1</c:f>
              <c:strCache>
                <c:ptCount val="4"/>
                <c:pt idx="0">
                  <c:v>Jaar 1</c:v>
                </c:pt>
                <c:pt idx="1">
                  <c:v>Jaar 2</c:v>
                </c:pt>
                <c:pt idx="2">
                  <c:v>Jaar 3</c:v>
                </c:pt>
                <c:pt idx="3">
                  <c:v>Jaar 4</c:v>
                </c:pt>
              </c:strCache>
            </c:strRef>
          </c:cat>
          <c:val>
            <c:numRef>
              <c:f>Blad1!$B$6:$E$6</c:f>
              <c:numCache>
                <c:formatCode>General</c:formatCode>
                <c:ptCount val="4"/>
                <c:pt idx="0">
                  <c:v>35</c:v>
                </c:pt>
                <c:pt idx="1">
                  <c:v>40</c:v>
                </c:pt>
                <c:pt idx="2">
                  <c:v>45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790336"/>
        <c:axId val="111792512"/>
        <c:axId val="0"/>
      </c:bar3DChart>
      <c:catAx>
        <c:axId val="111790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NL" sz="1200" b="1" dirty="0" smtClean="0">
                    <a:effectLst/>
                    <a:latin typeface="+mn-lt"/>
                  </a:rPr>
                  <a:t>Periode</a:t>
                </a:r>
                <a:endParaRPr lang="nl-NL" sz="1200" dirty="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.584061502223711"/>
              <c:y val="0.92633810749226186"/>
            </c:manualLayout>
          </c:layout>
          <c:overlay val="0"/>
        </c:title>
        <c:numFmt formatCode="\Pe\r\i\ode" sourceLinked="0"/>
        <c:majorTickMark val="none"/>
        <c:minorTickMark val="none"/>
        <c:tickLblPos val="nextTo"/>
        <c:crossAx val="111792512"/>
        <c:crosses val="autoZero"/>
        <c:auto val="1"/>
        <c:lblAlgn val="ctr"/>
        <c:lblOffset val="100"/>
        <c:noMultiLvlLbl val="0"/>
      </c:catAx>
      <c:valAx>
        <c:axId val="11179251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nl-NL" sz="1200" b="1" dirty="0" smtClean="0">
                    <a:effectLst/>
                    <a:latin typeface="+mn-lt"/>
                  </a:rPr>
                  <a:t>Omzet x 100 stuks</a:t>
                </a:r>
                <a:endParaRPr lang="nl-NL" sz="1200" dirty="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"/>
              <c:y val="0.1198202459896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790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986529186673307"/>
          <c:y val="2.4163255422105723E-2"/>
          <c:w val="0.29166711115994609"/>
          <c:h val="0.28766806091874814"/>
        </c:manualLayout>
      </c:layout>
      <c:overlay val="0"/>
      <c:spPr>
        <a:solidFill>
          <a:schemeClr val="bg1">
            <a:lumMod val="95000"/>
          </a:schemeClr>
        </a:solidFill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200" i="1">
              <a:solidFill>
                <a:schemeClr val="tx1"/>
              </a:solidFill>
            </a:defRPr>
          </a:pPr>
          <a:endParaRPr lang="nl-N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2B76EE-B385-4729-82CD-E125305F65F4}" type="doc">
      <dgm:prSet loTypeId="urn:microsoft.com/office/officeart/2005/8/layout/hierarchy6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3BD7C24-8F8E-4A89-B467-583B7388AA0D}">
      <dgm:prSet phldrT="[Tekst]"/>
      <dgm:spPr/>
      <dgm:t>
        <a:bodyPr/>
        <a:lstStyle/>
        <a:p>
          <a:r>
            <a:rPr lang="nl-NL" b="1" dirty="0" smtClean="0"/>
            <a:t>KLANT</a:t>
          </a:r>
          <a:endParaRPr lang="nl-NL" b="1" dirty="0"/>
        </a:p>
      </dgm:t>
    </dgm:pt>
    <dgm:pt modelId="{253E6254-99EB-4975-BA4B-97BAD3320F1C}" type="parTrans" cxnId="{4A8304C2-4499-411C-B480-EAE0D32C1867}">
      <dgm:prSet/>
      <dgm:spPr/>
      <dgm:t>
        <a:bodyPr/>
        <a:lstStyle/>
        <a:p>
          <a:endParaRPr lang="nl-NL"/>
        </a:p>
      </dgm:t>
    </dgm:pt>
    <dgm:pt modelId="{B4761D25-ACC3-45DC-A0A3-FF6E4A7C76C4}" type="sibTrans" cxnId="{4A8304C2-4499-411C-B480-EAE0D32C1867}">
      <dgm:prSet/>
      <dgm:spPr/>
      <dgm:t>
        <a:bodyPr/>
        <a:lstStyle/>
        <a:p>
          <a:endParaRPr lang="nl-NL"/>
        </a:p>
      </dgm:t>
    </dgm:pt>
    <dgm:pt modelId="{157B2408-2EEA-461C-A622-BA1CA4621D96}">
      <dgm:prSet/>
      <dgm:spPr/>
      <dgm:t>
        <a:bodyPr/>
        <a:lstStyle/>
        <a:p>
          <a:r>
            <a:rPr lang="nl-NL" b="1" dirty="0" smtClean="0"/>
            <a:t>Showroom tonen</a:t>
          </a:r>
          <a:endParaRPr lang="nl-NL" b="1" dirty="0"/>
        </a:p>
      </dgm:t>
    </dgm:pt>
    <dgm:pt modelId="{21DC0B01-5E96-4819-B510-A415EE069820}" type="parTrans" cxnId="{798B8DDB-CBC1-46BB-A9A2-C9102BBDF9F2}">
      <dgm:prSet/>
      <dgm:spPr/>
      <dgm:t>
        <a:bodyPr/>
        <a:lstStyle/>
        <a:p>
          <a:endParaRPr lang="nl-NL"/>
        </a:p>
      </dgm:t>
    </dgm:pt>
    <dgm:pt modelId="{0B6B8725-E219-460E-9CA8-45B5CFEF7FAD}" type="sibTrans" cxnId="{798B8DDB-CBC1-46BB-A9A2-C9102BBDF9F2}">
      <dgm:prSet/>
      <dgm:spPr/>
      <dgm:t>
        <a:bodyPr/>
        <a:lstStyle/>
        <a:p>
          <a:endParaRPr lang="nl-NL"/>
        </a:p>
      </dgm:t>
    </dgm:pt>
    <dgm:pt modelId="{973FC612-C648-4311-9E7B-427A69AC5753}">
      <dgm:prSet/>
      <dgm:spPr/>
      <dgm:t>
        <a:bodyPr/>
        <a:lstStyle/>
        <a:p>
          <a:r>
            <a:rPr lang="nl-NL" b="1" dirty="0" smtClean="0"/>
            <a:t>Meubelen</a:t>
          </a:r>
          <a:endParaRPr lang="nl-NL" b="1" dirty="0"/>
        </a:p>
      </dgm:t>
    </dgm:pt>
    <dgm:pt modelId="{599987BA-21D2-4CAA-8093-EC6D2D2CE233}" type="parTrans" cxnId="{79A98C1A-9B17-4665-8769-50125CB35E0F}">
      <dgm:prSet/>
      <dgm:spPr/>
      <dgm:t>
        <a:bodyPr/>
        <a:lstStyle/>
        <a:p>
          <a:endParaRPr lang="nl-NL"/>
        </a:p>
      </dgm:t>
    </dgm:pt>
    <dgm:pt modelId="{471F7744-D75E-4084-BE7F-35186410750F}" type="sibTrans" cxnId="{79A98C1A-9B17-4665-8769-50125CB35E0F}">
      <dgm:prSet/>
      <dgm:spPr/>
      <dgm:t>
        <a:bodyPr/>
        <a:lstStyle/>
        <a:p>
          <a:endParaRPr lang="nl-NL"/>
        </a:p>
      </dgm:t>
    </dgm:pt>
    <dgm:pt modelId="{766E4B32-00E4-4A20-A918-A872D341CFE6}">
      <dgm:prSet/>
      <dgm:spPr/>
      <dgm:t>
        <a:bodyPr/>
        <a:lstStyle/>
        <a:p>
          <a:r>
            <a:rPr lang="nl-NL" b="1" dirty="0" smtClean="0"/>
            <a:t>Woonaccessoires</a:t>
          </a:r>
          <a:endParaRPr lang="nl-NL" b="1" dirty="0"/>
        </a:p>
      </dgm:t>
    </dgm:pt>
    <dgm:pt modelId="{26DE1B3C-0B83-427E-A1DC-D742D9590D9E}" type="parTrans" cxnId="{3F5C2E5E-C376-4B42-9FAB-DAA7580AD4CB}">
      <dgm:prSet/>
      <dgm:spPr/>
      <dgm:t>
        <a:bodyPr/>
        <a:lstStyle/>
        <a:p>
          <a:endParaRPr lang="nl-NL"/>
        </a:p>
      </dgm:t>
    </dgm:pt>
    <dgm:pt modelId="{E0634AB8-339C-4BB7-B893-A79908684FA6}" type="sibTrans" cxnId="{3F5C2E5E-C376-4B42-9FAB-DAA7580AD4CB}">
      <dgm:prSet/>
      <dgm:spPr/>
      <dgm:t>
        <a:bodyPr/>
        <a:lstStyle/>
        <a:p>
          <a:endParaRPr lang="nl-NL"/>
        </a:p>
      </dgm:t>
    </dgm:pt>
    <dgm:pt modelId="{9DD66933-683A-47E2-9222-BEFEEEE5AB9C}">
      <dgm:prSet/>
      <dgm:spPr/>
      <dgm:t>
        <a:bodyPr/>
        <a:lstStyle/>
        <a:p>
          <a:r>
            <a:rPr lang="nl-NL" b="1" dirty="0" smtClean="0"/>
            <a:t>Fairtrade aspect benadrukken</a:t>
          </a:r>
          <a:endParaRPr lang="nl-NL" b="1" dirty="0"/>
        </a:p>
      </dgm:t>
    </dgm:pt>
    <dgm:pt modelId="{DBD5A2D8-C0BB-4E74-9B78-7892100A2D9D}" type="parTrans" cxnId="{1CC97A9F-DF4A-4577-AB5A-C4A43CF6CED6}">
      <dgm:prSet/>
      <dgm:spPr/>
      <dgm:t>
        <a:bodyPr/>
        <a:lstStyle/>
        <a:p>
          <a:endParaRPr lang="nl-NL"/>
        </a:p>
      </dgm:t>
    </dgm:pt>
    <dgm:pt modelId="{25145333-38C3-4B0C-B688-F3861049BE22}" type="sibTrans" cxnId="{1CC97A9F-DF4A-4577-AB5A-C4A43CF6CED6}">
      <dgm:prSet/>
      <dgm:spPr/>
      <dgm:t>
        <a:bodyPr/>
        <a:lstStyle/>
        <a:p>
          <a:endParaRPr lang="nl-NL"/>
        </a:p>
      </dgm:t>
    </dgm:pt>
    <dgm:pt modelId="{52A04748-B6F0-40B0-88BE-897A870382D0}">
      <dgm:prSet/>
      <dgm:spPr/>
      <dgm:t>
        <a:bodyPr/>
        <a:lstStyle/>
        <a:p>
          <a:r>
            <a:rPr lang="nl-NL" b="1" dirty="0" smtClean="0"/>
            <a:t>Lokale producenten</a:t>
          </a:r>
          <a:endParaRPr lang="nl-NL" b="1" dirty="0"/>
        </a:p>
      </dgm:t>
    </dgm:pt>
    <dgm:pt modelId="{B1BE0467-82A5-4303-8CF3-F86DFDF226FC}" type="parTrans" cxnId="{D1124C18-A753-467D-9643-F4D563EB0BE0}">
      <dgm:prSet/>
      <dgm:spPr/>
      <dgm:t>
        <a:bodyPr/>
        <a:lstStyle/>
        <a:p>
          <a:endParaRPr lang="nl-NL"/>
        </a:p>
      </dgm:t>
    </dgm:pt>
    <dgm:pt modelId="{FF03E45E-0D6C-4849-B534-2406CC9543B2}" type="sibTrans" cxnId="{D1124C18-A753-467D-9643-F4D563EB0BE0}">
      <dgm:prSet/>
      <dgm:spPr/>
      <dgm:t>
        <a:bodyPr/>
        <a:lstStyle/>
        <a:p>
          <a:endParaRPr lang="nl-NL"/>
        </a:p>
      </dgm:t>
    </dgm:pt>
    <dgm:pt modelId="{00715AB6-A832-4E95-9AB7-3730723BC58F}">
      <dgm:prSet/>
      <dgm:spPr/>
      <dgm:t>
        <a:bodyPr/>
        <a:lstStyle/>
        <a:p>
          <a:r>
            <a:rPr lang="nl-NL" b="1" dirty="0" smtClean="0"/>
            <a:t>Modellen</a:t>
          </a:r>
          <a:endParaRPr lang="nl-NL" b="1" dirty="0"/>
        </a:p>
      </dgm:t>
    </dgm:pt>
    <dgm:pt modelId="{064843CB-6EC0-4E1A-95CB-E0102037E88B}" type="parTrans" cxnId="{85F894CE-D9D7-4D1B-948E-20ADF08F521E}">
      <dgm:prSet/>
      <dgm:spPr/>
      <dgm:t>
        <a:bodyPr/>
        <a:lstStyle/>
        <a:p>
          <a:endParaRPr lang="nl-NL"/>
        </a:p>
      </dgm:t>
    </dgm:pt>
    <dgm:pt modelId="{1AE0E034-3C12-46EF-981D-9A86ADECDC34}" type="sibTrans" cxnId="{85F894CE-D9D7-4D1B-948E-20ADF08F521E}">
      <dgm:prSet/>
      <dgm:spPr/>
      <dgm:t>
        <a:bodyPr/>
        <a:lstStyle/>
        <a:p>
          <a:endParaRPr lang="nl-NL"/>
        </a:p>
      </dgm:t>
    </dgm:pt>
    <dgm:pt modelId="{7748DB2F-1D60-42F6-827E-76C7FD086513}">
      <dgm:prSet/>
      <dgm:spPr/>
      <dgm:t>
        <a:bodyPr/>
        <a:lstStyle/>
        <a:p>
          <a:r>
            <a:rPr lang="nl-NL" b="1" dirty="0" smtClean="0"/>
            <a:t>Materialen</a:t>
          </a:r>
          <a:endParaRPr lang="nl-NL" b="1" dirty="0"/>
        </a:p>
      </dgm:t>
    </dgm:pt>
    <dgm:pt modelId="{41CC0124-728F-4D29-B601-3FE2108A8C2D}" type="parTrans" cxnId="{B41999C1-555B-45DC-824E-9D58493EEC1E}">
      <dgm:prSet/>
      <dgm:spPr/>
      <dgm:t>
        <a:bodyPr/>
        <a:lstStyle/>
        <a:p>
          <a:endParaRPr lang="nl-NL"/>
        </a:p>
      </dgm:t>
    </dgm:pt>
    <dgm:pt modelId="{5D9BDE14-CB04-46E8-9D99-1B2F64CD4E66}" type="sibTrans" cxnId="{B41999C1-555B-45DC-824E-9D58493EEC1E}">
      <dgm:prSet/>
      <dgm:spPr/>
      <dgm:t>
        <a:bodyPr/>
        <a:lstStyle/>
        <a:p>
          <a:endParaRPr lang="nl-NL"/>
        </a:p>
      </dgm:t>
    </dgm:pt>
    <dgm:pt modelId="{A669D225-2F25-4724-BA27-B8E8787408CF}">
      <dgm:prSet/>
      <dgm:spPr/>
      <dgm:t>
        <a:bodyPr/>
        <a:lstStyle/>
        <a:p>
          <a:r>
            <a:rPr lang="nl-NL" b="1" dirty="0" smtClean="0"/>
            <a:t>Klant neemt besluit</a:t>
          </a:r>
          <a:endParaRPr lang="nl-NL" b="1" dirty="0"/>
        </a:p>
      </dgm:t>
    </dgm:pt>
    <dgm:pt modelId="{692CD42E-81BD-4594-8CC6-5F9F415F28D6}" type="parTrans" cxnId="{DC5D1515-D515-411E-AA95-B62855627CA3}">
      <dgm:prSet/>
      <dgm:spPr/>
      <dgm:t>
        <a:bodyPr/>
        <a:lstStyle/>
        <a:p>
          <a:endParaRPr lang="nl-NL"/>
        </a:p>
      </dgm:t>
    </dgm:pt>
    <dgm:pt modelId="{BAB73B56-4CD4-4CB9-AF1A-BC7867591651}" type="sibTrans" cxnId="{DC5D1515-D515-411E-AA95-B62855627CA3}">
      <dgm:prSet/>
      <dgm:spPr/>
      <dgm:t>
        <a:bodyPr/>
        <a:lstStyle/>
        <a:p>
          <a:endParaRPr lang="nl-NL"/>
        </a:p>
      </dgm:t>
    </dgm:pt>
    <dgm:pt modelId="{7AD879B5-6D1B-49BD-AFBB-B7B4BD75B2F5}">
      <dgm:prSet/>
      <dgm:spPr/>
      <dgm:t>
        <a:bodyPr/>
        <a:lstStyle/>
        <a:p>
          <a:r>
            <a:rPr lang="nl-NL" b="1" dirty="0" smtClean="0"/>
            <a:t>Klant neemt geen besluit</a:t>
          </a:r>
          <a:endParaRPr lang="nl-NL" b="1" dirty="0"/>
        </a:p>
      </dgm:t>
    </dgm:pt>
    <dgm:pt modelId="{7B1419B1-3C28-4434-9339-5B62F028DE3A}" type="parTrans" cxnId="{95F20240-7D14-4816-87E4-E63079875B35}">
      <dgm:prSet/>
      <dgm:spPr/>
      <dgm:t>
        <a:bodyPr/>
        <a:lstStyle/>
        <a:p>
          <a:endParaRPr lang="nl-NL"/>
        </a:p>
      </dgm:t>
    </dgm:pt>
    <dgm:pt modelId="{BD14EAC0-9F1B-44F8-8A97-5CCB82423890}" type="sibTrans" cxnId="{95F20240-7D14-4816-87E4-E63079875B35}">
      <dgm:prSet/>
      <dgm:spPr/>
      <dgm:t>
        <a:bodyPr/>
        <a:lstStyle/>
        <a:p>
          <a:endParaRPr lang="nl-NL"/>
        </a:p>
      </dgm:t>
    </dgm:pt>
    <dgm:pt modelId="{58FBD703-5A43-4BD2-94CB-BAA9CE33C0E8}">
      <dgm:prSet/>
      <dgm:spPr/>
      <dgm:t>
        <a:bodyPr/>
        <a:lstStyle/>
        <a:p>
          <a:r>
            <a:rPr lang="nl-NL" b="1" dirty="0" smtClean="0"/>
            <a:t>Brochure meegeven</a:t>
          </a:r>
          <a:endParaRPr lang="nl-NL" b="1" dirty="0"/>
        </a:p>
      </dgm:t>
    </dgm:pt>
    <dgm:pt modelId="{366A29D4-4C1F-435C-99A6-F31A904FEC2B}" type="parTrans" cxnId="{0B380DE8-4912-4E81-9057-BE3E0C686142}">
      <dgm:prSet/>
      <dgm:spPr/>
      <dgm:t>
        <a:bodyPr/>
        <a:lstStyle/>
        <a:p>
          <a:endParaRPr lang="nl-NL"/>
        </a:p>
      </dgm:t>
    </dgm:pt>
    <dgm:pt modelId="{2F65974D-6476-429B-AAA4-0E39FCE4C9F6}" type="sibTrans" cxnId="{0B380DE8-4912-4E81-9057-BE3E0C686142}">
      <dgm:prSet/>
      <dgm:spPr/>
      <dgm:t>
        <a:bodyPr/>
        <a:lstStyle/>
        <a:p>
          <a:endParaRPr lang="nl-NL"/>
        </a:p>
      </dgm:t>
    </dgm:pt>
    <dgm:pt modelId="{B16ED9EA-5DA1-450D-8204-A155D385C97A}">
      <dgm:prSet/>
      <dgm:spPr/>
      <dgm:t>
        <a:bodyPr/>
        <a:lstStyle/>
        <a:p>
          <a:r>
            <a:rPr lang="nl-NL" b="1" dirty="0" smtClean="0"/>
            <a:t>Visitekaartje uitreiken </a:t>
          </a:r>
          <a:endParaRPr lang="nl-NL" b="1" dirty="0"/>
        </a:p>
      </dgm:t>
    </dgm:pt>
    <dgm:pt modelId="{5167E901-85EE-4D69-81C0-306D84CA5F42}" type="parTrans" cxnId="{722BC0F7-6FCE-46EE-9BB8-1BA267307C57}">
      <dgm:prSet/>
      <dgm:spPr/>
      <dgm:t>
        <a:bodyPr/>
        <a:lstStyle/>
        <a:p>
          <a:endParaRPr lang="nl-NL"/>
        </a:p>
      </dgm:t>
    </dgm:pt>
    <dgm:pt modelId="{339F5720-C42E-481B-B976-772426A9C3D5}" type="sibTrans" cxnId="{722BC0F7-6FCE-46EE-9BB8-1BA267307C57}">
      <dgm:prSet/>
      <dgm:spPr/>
      <dgm:t>
        <a:bodyPr/>
        <a:lstStyle/>
        <a:p>
          <a:endParaRPr lang="nl-NL"/>
        </a:p>
      </dgm:t>
    </dgm:pt>
    <dgm:pt modelId="{8645DEAE-FE49-4E15-875A-24BE1130A4BC}">
      <dgm:prSet/>
      <dgm:spPr/>
      <dgm:t>
        <a:bodyPr/>
        <a:lstStyle/>
        <a:p>
          <a:r>
            <a:rPr lang="nl-NL" b="1" dirty="0" smtClean="0"/>
            <a:t>Klantgegevens controleren</a:t>
          </a:r>
          <a:endParaRPr lang="nl-NL" b="1" dirty="0"/>
        </a:p>
      </dgm:t>
    </dgm:pt>
    <dgm:pt modelId="{DCEE33F4-9CB2-4383-96A1-4F89CCFBD1B1}" type="parTrans" cxnId="{7414BAF5-8573-46A2-9113-B543FB6B1A7E}">
      <dgm:prSet/>
      <dgm:spPr/>
      <dgm:t>
        <a:bodyPr/>
        <a:lstStyle/>
        <a:p>
          <a:endParaRPr lang="nl-NL"/>
        </a:p>
      </dgm:t>
    </dgm:pt>
    <dgm:pt modelId="{715FF3E9-0A27-429E-96FA-5B751A22CB97}" type="sibTrans" cxnId="{7414BAF5-8573-46A2-9113-B543FB6B1A7E}">
      <dgm:prSet/>
      <dgm:spPr/>
      <dgm:t>
        <a:bodyPr/>
        <a:lstStyle/>
        <a:p>
          <a:endParaRPr lang="nl-NL"/>
        </a:p>
      </dgm:t>
    </dgm:pt>
    <dgm:pt modelId="{58FBD9A4-4CB6-4AAC-85DE-2429D441F820}">
      <dgm:prSet/>
      <dgm:spPr/>
      <dgm:t>
        <a:bodyPr/>
        <a:lstStyle/>
        <a:p>
          <a:r>
            <a:rPr lang="nl-NL" b="1" dirty="0" smtClean="0"/>
            <a:t>Na twee dagen contact opnemen</a:t>
          </a:r>
          <a:endParaRPr lang="nl-NL" b="1" dirty="0"/>
        </a:p>
      </dgm:t>
    </dgm:pt>
    <dgm:pt modelId="{03D7D01C-EDBF-4728-A66D-FEAEA1BBABCB}" type="parTrans" cxnId="{1B24B4C2-7EEE-4C3A-AFC9-2BC82C90E0E9}">
      <dgm:prSet/>
      <dgm:spPr/>
      <dgm:t>
        <a:bodyPr/>
        <a:lstStyle/>
        <a:p>
          <a:endParaRPr lang="nl-NL"/>
        </a:p>
      </dgm:t>
    </dgm:pt>
    <dgm:pt modelId="{36466286-77BC-4717-8DDC-58D6942BA58A}" type="sibTrans" cxnId="{1B24B4C2-7EEE-4C3A-AFC9-2BC82C90E0E9}">
      <dgm:prSet/>
      <dgm:spPr/>
      <dgm:t>
        <a:bodyPr/>
        <a:lstStyle/>
        <a:p>
          <a:endParaRPr lang="nl-NL"/>
        </a:p>
      </dgm:t>
    </dgm:pt>
    <dgm:pt modelId="{B2143577-56E3-4129-9853-C097B6540AE4}" type="pres">
      <dgm:prSet presAssocID="{0E2B76EE-B385-4729-82CD-E125305F65F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E4A2849-BE77-475F-B40E-85C1D9FE1C04}" type="pres">
      <dgm:prSet presAssocID="{0E2B76EE-B385-4729-82CD-E125305F65F4}" presName="hierFlow" presStyleCnt="0"/>
      <dgm:spPr/>
      <dgm:t>
        <a:bodyPr/>
        <a:lstStyle/>
        <a:p>
          <a:endParaRPr lang="nl-NL"/>
        </a:p>
      </dgm:t>
    </dgm:pt>
    <dgm:pt modelId="{47E78801-2603-4D6A-BFE6-E1D3A6DAFA66}" type="pres">
      <dgm:prSet presAssocID="{0E2B76EE-B385-4729-82CD-E125305F65F4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nl-NL"/>
        </a:p>
      </dgm:t>
    </dgm:pt>
    <dgm:pt modelId="{E1681F9B-F8B4-45E6-8A6B-E3A301D77B4A}" type="pres">
      <dgm:prSet presAssocID="{23BD7C24-8F8E-4A89-B467-583B7388AA0D}" presName="Name14" presStyleCnt="0"/>
      <dgm:spPr/>
      <dgm:t>
        <a:bodyPr/>
        <a:lstStyle/>
        <a:p>
          <a:endParaRPr lang="nl-NL"/>
        </a:p>
      </dgm:t>
    </dgm:pt>
    <dgm:pt modelId="{4E833410-ED4F-410C-856A-604C8DC53C64}" type="pres">
      <dgm:prSet presAssocID="{23BD7C24-8F8E-4A89-B467-583B7388AA0D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FA899AA4-A4A5-45BA-BD77-2BA6E98CFB20}" type="pres">
      <dgm:prSet presAssocID="{23BD7C24-8F8E-4A89-B467-583B7388AA0D}" presName="hierChild2" presStyleCnt="0"/>
      <dgm:spPr/>
      <dgm:t>
        <a:bodyPr/>
        <a:lstStyle/>
        <a:p>
          <a:endParaRPr lang="nl-NL"/>
        </a:p>
      </dgm:t>
    </dgm:pt>
    <dgm:pt modelId="{0D656186-81A1-4967-AB05-35950B1A67BC}" type="pres">
      <dgm:prSet presAssocID="{21DC0B01-5E96-4819-B510-A415EE069820}" presName="Name19" presStyleLbl="parChTrans1D2" presStyleIdx="0" presStyleCnt="1"/>
      <dgm:spPr/>
    </dgm:pt>
    <dgm:pt modelId="{F49E111C-C5B5-42AB-8E6E-ACE35D99AF58}" type="pres">
      <dgm:prSet presAssocID="{157B2408-2EEA-461C-A622-BA1CA4621D96}" presName="Name21" presStyleCnt="0"/>
      <dgm:spPr/>
    </dgm:pt>
    <dgm:pt modelId="{997D008F-DA85-4D62-A2D3-FCE0D8842ADD}" type="pres">
      <dgm:prSet presAssocID="{157B2408-2EEA-461C-A622-BA1CA4621D96}" presName="level2Shape" presStyleLbl="node2" presStyleIdx="0" presStyleCnt="1"/>
      <dgm:spPr/>
      <dgm:t>
        <a:bodyPr/>
        <a:lstStyle/>
        <a:p>
          <a:endParaRPr lang="nl-NL"/>
        </a:p>
      </dgm:t>
    </dgm:pt>
    <dgm:pt modelId="{C1EFBA26-812B-4613-A9CE-5C475BB1F383}" type="pres">
      <dgm:prSet presAssocID="{157B2408-2EEA-461C-A622-BA1CA4621D96}" presName="hierChild3" presStyleCnt="0"/>
      <dgm:spPr/>
    </dgm:pt>
    <dgm:pt modelId="{9CEE2977-AAAC-4874-86FF-02D6DD1CDFEA}" type="pres">
      <dgm:prSet presAssocID="{599987BA-21D2-4CAA-8093-EC6D2D2CE233}" presName="Name19" presStyleLbl="parChTrans1D3" presStyleIdx="0" presStyleCnt="2"/>
      <dgm:spPr/>
    </dgm:pt>
    <dgm:pt modelId="{C2BC5A51-4A1A-4B18-B49A-B4AB337D8B49}" type="pres">
      <dgm:prSet presAssocID="{973FC612-C648-4311-9E7B-427A69AC5753}" presName="Name21" presStyleCnt="0"/>
      <dgm:spPr/>
    </dgm:pt>
    <dgm:pt modelId="{A3167C90-132B-411B-9EBD-FD4476487D55}" type="pres">
      <dgm:prSet presAssocID="{973FC612-C648-4311-9E7B-427A69AC5753}" presName="level2Shape" presStyleLbl="node3" presStyleIdx="0" presStyleCnt="2"/>
      <dgm:spPr/>
      <dgm:t>
        <a:bodyPr/>
        <a:lstStyle/>
        <a:p>
          <a:endParaRPr lang="nl-NL"/>
        </a:p>
      </dgm:t>
    </dgm:pt>
    <dgm:pt modelId="{98767FEF-2566-4298-9240-93F7A6B26B86}" type="pres">
      <dgm:prSet presAssocID="{973FC612-C648-4311-9E7B-427A69AC5753}" presName="hierChild3" presStyleCnt="0"/>
      <dgm:spPr/>
    </dgm:pt>
    <dgm:pt modelId="{9E90D9B4-AFA7-4262-BA59-5AA7E04FB57B}" type="pres">
      <dgm:prSet presAssocID="{26DE1B3C-0B83-427E-A1DC-D742D9590D9E}" presName="Name19" presStyleLbl="parChTrans1D3" presStyleIdx="1" presStyleCnt="2"/>
      <dgm:spPr/>
    </dgm:pt>
    <dgm:pt modelId="{DE86FB1E-B381-4D11-8962-9F24C9C2F66D}" type="pres">
      <dgm:prSet presAssocID="{766E4B32-00E4-4A20-A918-A872D341CFE6}" presName="Name21" presStyleCnt="0"/>
      <dgm:spPr/>
    </dgm:pt>
    <dgm:pt modelId="{31A9C47E-E547-436B-8F2C-8D79659A6E45}" type="pres">
      <dgm:prSet presAssocID="{766E4B32-00E4-4A20-A918-A872D341CFE6}" presName="level2Shape" presStyleLbl="node3" presStyleIdx="1" presStyleCnt="2"/>
      <dgm:spPr/>
      <dgm:t>
        <a:bodyPr/>
        <a:lstStyle/>
        <a:p>
          <a:endParaRPr lang="nl-NL"/>
        </a:p>
      </dgm:t>
    </dgm:pt>
    <dgm:pt modelId="{C24E58E8-4AAE-4404-91FF-657C4EC7C7CE}" type="pres">
      <dgm:prSet presAssocID="{766E4B32-00E4-4A20-A918-A872D341CFE6}" presName="hierChild3" presStyleCnt="0"/>
      <dgm:spPr/>
    </dgm:pt>
    <dgm:pt modelId="{AFB5304B-6E9B-4BA3-8214-C10AAB578781}" type="pres">
      <dgm:prSet presAssocID="{DBD5A2D8-C0BB-4E74-9B78-7892100A2D9D}" presName="Name19" presStyleLbl="parChTrans1D4" presStyleIdx="0" presStyleCnt="10"/>
      <dgm:spPr/>
    </dgm:pt>
    <dgm:pt modelId="{5484487C-65D1-45DC-B069-EE741F104C33}" type="pres">
      <dgm:prSet presAssocID="{9DD66933-683A-47E2-9222-BEFEEEE5AB9C}" presName="Name21" presStyleCnt="0"/>
      <dgm:spPr/>
    </dgm:pt>
    <dgm:pt modelId="{61055D83-3FEE-4CDC-BA58-3943F317566B}" type="pres">
      <dgm:prSet presAssocID="{9DD66933-683A-47E2-9222-BEFEEEE5AB9C}" presName="level2Shape" presStyleLbl="node4" presStyleIdx="0" presStyleCnt="10"/>
      <dgm:spPr/>
    </dgm:pt>
    <dgm:pt modelId="{A3D8253A-44A5-4A56-910F-616E8815AC80}" type="pres">
      <dgm:prSet presAssocID="{9DD66933-683A-47E2-9222-BEFEEEE5AB9C}" presName="hierChild3" presStyleCnt="0"/>
      <dgm:spPr/>
    </dgm:pt>
    <dgm:pt modelId="{E74CBA11-78E9-404E-B1DF-B73FD8A8500B}" type="pres">
      <dgm:prSet presAssocID="{B1BE0467-82A5-4303-8CF3-F86DFDF226FC}" presName="Name19" presStyleLbl="parChTrans1D4" presStyleIdx="1" presStyleCnt="10"/>
      <dgm:spPr/>
    </dgm:pt>
    <dgm:pt modelId="{A369A8FD-871B-4825-984F-D477D5ED8EBE}" type="pres">
      <dgm:prSet presAssocID="{52A04748-B6F0-40B0-88BE-897A870382D0}" presName="Name21" presStyleCnt="0"/>
      <dgm:spPr/>
    </dgm:pt>
    <dgm:pt modelId="{FC1C8A1B-D07D-45D8-B496-26FD20AE166B}" type="pres">
      <dgm:prSet presAssocID="{52A04748-B6F0-40B0-88BE-897A870382D0}" presName="level2Shape" presStyleLbl="node4" presStyleIdx="1" presStyleCnt="10"/>
      <dgm:spPr/>
    </dgm:pt>
    <dgm:pt modelId="{A4E622C8-F68F-45BB-8987-AB4A0D0BBCE6}" type="pres">
      <dgm:prSet presAssocID="{52A04748-B6F0-40B0-88BE-897A870382D0}" presName="hierChild3" presStyleCnt="0"/>
      <dgm:spPr/>
    </dgm:pt>
    <dgm:pt modelId="{7CB35E7D-E8CF-4797-B92D-21B5982AA8A8}" type="pres">
      <dgm:prSet presAssocID="{064843CB-6EC0-4E1A-95CB-E0102037E88B}" presName="Name19" presStyleLbl="parChTrans1D4" presStyleIdx="2" presStyleCnt="10"/>
      <dgm:spPr/>
    </dgm:pt>
    <dgm:pt modelId="{CC8F8128-E6F4-4A99-B0EB-7D3E27C4B37D}" type="pres">
      <dgm:prSet presAssocID="{00715AB6-A832-4E95-9AB7-3730723BC58F}" presName="Name21" presStyleCnt="0"/>
      <dgm:spPr/>
    </dgm:pt>
    <dgm:pt modelId="{69CA7FCD-199A-4183-A7A1-6E7C8E6EEFA2}" type="pres">
      <dgm:prSet presAssocID="{00715AB6-A832-4E95-9AB7-3730723BC58F}" presName="level2Shape" presStyleLbl="node4" presStyleIdx="2" presStyleCnt="10"/>
      <dgm:spPr/>
    </dgm:pt>
    <dgm:pt modelId="{75E69C93-DCA8-49FF-A98B-6FCF1CC1AF45}" type="pres">
      <dgm:prSet presAssocID="{00715AB6-A832-4E95-9AB7-3730723BC58F}" presName="hierChild3" presStyleCnt="0"/>
      <dgm:spPr/>
    </dgm:pt>
    <dgm:pt modelId="{2CFD9374-357F-41D3-975F-14612DD81042}" type="pres">
      <dgm:prSet presAssocID="{692CD42E-81BD-4594-8CC6-5F9F415F28D6}" presName="Name19" presStyleLbl="parChTrans1D4" presStyleIdx="3" presStyleCnt="10"/>
      <dgm:spPr/>
    </dgm:pt>
    <dgm:pt modelId="{78C348A0-E289-4471-990D-312A119D9048}" type="pres">
      <dgm:prSet presAssocID="{A669D225-2F25-4724-BA27-B8E8787408CF}" presName="Name21" presStyleCnt="0"/>
      <dgm:spPr/>
    </dgm:pt>
    <dgm:pt modelId="{3A5A4F5E-DDE8-42FD-AE0C-408EAF8D688F}" type="pres">
      <dgm:prSet presAssocID="{A669D225-2F25-4724-BA27-B8E8787408CF}" presName="level2Shape" presStyleLbl="node4" presStyleIdx="3" presStyleCnt="10"/>
      <dgm:spPr/>
      <dgm:t>
        <a:bodyPr/>
        <a:lstStyle/>
        <a:p>
          <a:endParaRPr lang="nl-NL"/>
        </a:p>
      </dgm:t>
    </dgm:pt>
    <dgm:pt modelId="{251E2A4C-8083-499D-910D-A46F3ACB4C17}" type="pres">
      <dgm:prSet presAssocID="{A669D225-2F25-4724-BA27-B8E8787408CF}" presName="hierChild3" presStyleCnt="0"/>
      <dgm:spPr/>
    </dgm:pt>
    <dgm:pt modelId="{05818110-0E37-4CB0-92A5-29B2D824D2C0}" type="pres">
      <dgm:prSet presAssocID="{7B1419B1-3C28-4434-9339-5B62F028DE3A}" presName="Name19" presStyleLbl="parChTrans1D4" presStyleIdx="4" presStyleCnt="10"/>
      <dgm:spPr/>
    </dgm:pt>
    <dgm:pt modelId="{6047551B-B54F-4243-AB10-36FD732D2C14}" type="pres">
      <dgm:prSet presAssocID="{7AD879B5-6D1B-49BD-AFBB-B7B4BD75B2F5}" presName="Name21" presStyleCnt="0"/>
      <dgm:spPr/>
    </dgm:pt>
    <dgm:pt modelId="{2F0DB974-EAA1-4C24-92C1-D83BBF9EB40B}" type="pres">
      <dgm:prSet presAssocID="{7AD879B5-6D1B-49BD-AFBB-B7B4BD75B2F5}" presName="level2Shape" presStyleLbl="node4" presStyleIdx="4" presStyleCnt="10"/>
      <dgm:spPr/>
    </dgm:pt>
    <dgm:pt modelId="{7ED267EC-BB69-4613-909A-EBA48A86FC10}" type="pres">
      <dgm:prSet presAssocID="{7AD879B5-6D1B-49BD-AFBB-B7B4BD75B2F5}" presName="hierChild3" presStyleCnt="0"/>
      <dgm:spPr/>
    </dgm:pt>
    <dgm:pt modelId="{514904D6-7B4D-498C-9551-17268465500C}" type="pres">
      <dgm:prSet presAssocID="{366A29D4-4C1F-435C-99A6-F31A904FEC2B}" presName="Name19" presStyleLbl="parChTrans1D4" presStyleIdx="5" presStyleCnt="10"/>
      <dgm:spPr/>
    </dgm:pt>
    <dgm:pt modelId="{9BEC627D-D8F3-4B94-ABEA-C1DA92CF1428}" type="pres">
      <dgm:prSet presAssocID="{58FBD703-5A43-4BD2-94CB-BAA9CE33C0E8}" presName="Name21" presStyleCnt="0"/>
      <dgm:spPr/>
    </dgm:pt>
    <dgm:pt modelId="{98180D8E-9BC1-4C40-8456-FBDF4DCEE79B}" type="pres">
      <dgm:prSet presAssocID="{58FBD703-5A43-4BD2-94CB-BAA9CE33C0E8}" presName="level2Shape" presStyleLbl="node4" presStyleIdx="5" presStyleCnt="10"/>
      <dgm:spPr/>
    </dgm:pt>
    <dgm:pt modelId="{AEEE2A80-3F9B-4F06-8BC6-E90D1DFA64A1}" type="pres">
      <dgm:prSet presAssocID="{58FBD703-5A43-4BD2-94CB-BAA9CE33C0E8}" presName="hierChild3" presStyleCnt="0"/>
      <dgm:spPr/>
    </dgm:pt>
    <dgm:pt modelId="{EDFA8240-1540-4E4C-9888-05838C745119}" type="pres">
      <dgm:prSet presAssocID="{5167E901-85EE-4D69-81C0-306D84CA5F42}" presName="Name19" presStyleLbl="parChTrans1D4" presStyleIdx="6" presStyleCnt="10"/>
      <dgm:spPr/>
    </dgm:pt>
    <dgm:pt modelId="{EED47AB7-9A60-4FE3-A260-E7F0900B4665}" type="pres">
      <dgm:prSet presAssocID="{B16ED9EA-5DA1-450D-8204-A155D385C97A}" presName="Name21" presStyleCnt="0"/>
      <dgm:spPr/>
    </dgm:pt>
    <dgm:pt modelId="{63886E07-C0B5-4598-BA62-9C361CE3528F}" type="pres">
      <dgm:prSet presAssocID="{B16ED9EA-5DA1-450D-8204-A155D385C97A}" presName="level2Shape" presStyleLbl="node4" presStyleIdx="6" presStyleCnt="10"/>
      <dgm:spPr/>
      <dgm:t>
        <a:bodyPr/>
        <a:lstStyle/>
        <a:p>
          <a:endParaRPr lang="nl-NL"/>
        </a:p>
      </dgm:t>
    </dgm:pt>
    <dgm:pt modelId="{C9813F0D-67C5-4584-878B-16CD0C093846}" type="pres">
      <dgm:prSet presAssocID="{B16ED9EA-5DA1-450D-8204-A155D385C97A}" presName="hierChild3" presStyleCnt="0"/>
      <dgm:spPr/>
    </dgm:pt>
    <dgm:pt modelId="{E0BA3FC7-B017-4668-A859-F1F5850A03DB}" type="pres">
      <dgm:prSet presAssocID="{DCEE33F4-9CB2-4383-96A1-4F89CCFBD1B1}" presName="Name19" presStyleLbl="parChTrans1D4" presStyleIdx="7" presStyleCnt="10"/>
      <dgm:spPr/>
    </dgm:pt>
    <dgm:pt modelId="{388238B3-0368-49E6-98C2-E53007055340}" type="pres">
      <dgm:prSet presAssocID="{8645DEAE-FE49-4E15-875A-24BE1130A4BC}" presName="Name21" presStyleCnt="0"/>
      <dgm:spPr/>
    </dgm:pt>
    <dgm:pt modelId="{5D409382-B8C2-4EB8-A67B-3977C92DBB11}" type="pres">
      <dgm:prSet presAssocID="{8645DEAE-FE49-4E15-875A-24BE1130A4BC}" presName="level2Shape" presStyleLbl="node4" presStyleIdx="7" presStyleCnt="10"/>
      <dgm:spPr/>
    </dgm:pt>
    <dgm:pt modelId="{10047AC9-91F3-46D8-ADB1-FE26831BFDC4}" type="pres">
      <dgm:prSet presAssocID="{8645DEAE-FE49-4E15-875A-24BE1130A4BC}" presName="hierChild3" presStyleCnt="0"/>
      <dgm:spPr/>
    </dgm:pt>
    <dgm:pt modelId="{9E699626-C46E-498D-B3C1-40D607D7D414}" type="pres">
      <dgm:prSet presAssocID="{03D7D01C-EDBF-4728-A66D-FEAEA1BBABCB}" presName="Name19" presStyleLbl="parChTrans1D4" presStyleIdx="8" presStyleCnt="10"/>
      <dgm:spPr/>
    </dgm:pt>
    <dgm:pt modelId="{DB4E05A3-30D5-4E8F-B62A-BAA48A54040F}" type="pres">
      <dgm:prSet presAssocID="{58FBD9A4-4CB6-4AAC-85DE-2429D441F820}" presName="Name21" presStyleCnt="0"/>
      <dgm:spPr/>
    </dgm:pt>
    <dgm:pt modelId="{0343A9AF-E7F0-48C5-9876-D6BA1E4B669B}" type="pres">
      <dgm:prSet presAssocID="{58FBD9A4-4CB6-4AAC-85DE-2429D441F820}" presName="level2Shape" presStyleLbl="node4" presStyleIdx="8" presStyleCnt="10"/>
      <dgm:spPr/>
    </dgm:pt>
    <dgm:pt modelId="{8AF4AC29-F90F-4D26-8D71-5F62BDF988E8}" type="pres">
      <dgm:prSet presAssocID="{58FBD9A4-4CB6-4AAC-85DE-2429D441F820}" presName="hierChild3" presStyleCnt="0"/>
      <dgm:spPr/>
    </dgm:pt>
    <dgm:pt modelId="{AD16C0FD-BB58-4BC3-B467-80208B6D9473}" type="pres">
      <dgm:prSet presAssocID="{41CC0124-728F-4D29-B601-3FE2108A8C2D}" presName="Name19" presStyleLbl="parChTrans1D4" presStyleIdx="9" presStyleCnt="10"/>
      <dgm:spPr/>
    </dgm:pt>
    <dgm:pt modelId="{68CF8BE6-7D45-4F07-AD92-21F57C96DB0C}" type="pres">
      <dgm:prSet presAssocID="{7748DB2F-1D60-42F6-827E-76C7FD086513}" presName="Name21" presStyleCnt="0"/>
      <dgm:spPr/>
    </dgm:pt>
    <dgm:pt modelId="{E0511C9C-5356-49A1-9C34-E0DEB6711E97}" type="pres">
      <dgm:prSet presAssocID="{7748DB2F-1D60-42F6-827E-76C7FD086513}" presName="level2Shape" presStyleLbl="node4" presStyleIdx="9" presStyleCnt="10"/>
      <dgm:spPr/>
    </dgm:pt>
    <dgm:pt modelId="{5AF6F1B6-7ADA-428B-A217-12CBF21442B0}" type="pres">
      <dgm:prSet presAssocID="{7748DB2F-1D60-42F6-827E-76C7FD086513}" presName="hierChild3" presStyleCnt="0"/>
      <dgm:spPr/>
    </dgm:pt>
    <dgm:pt modelId="{2498A75E-A9E1-4FDA-A326-5B299D26E8A8}" type="pres">
      <dgm:prSet presAssocID="{0E2B76EE-B385-4729-82CD-E125305F65F4}" presName="bgShapesFlow" presStyleCnt="0"/>
      <dgm:spPr/>
      <dgm:t>
        <a:bodyPr/>
        <a:lstStyle/>
        <a:p>
          <a:endParaRPr lang="nl-NL"/>
        </a:p>
      </dgm:t>
    </dgm:pt>
  </dgm:ptLst>
  <dgm:cxnLst>
    <dgm:cxn modelId="{EB27223B-5E55-4031-BD60-76759A00A8DA}" type="presOf" srcId="{B1BE0467-82A5-4303-8CF3-F86DFDF226FC}" destId="{E74CBA11-78E9-404E-B1DF-B73FD8A8500B}" srcOrd="0" destOrd="0" presId="urn:microsoft.com/office/officeart/2005/8/layout/hierarchy6"/>
    <dgm:cxn modelId="{A9AC3299-FC86-4E2E-A632-EC04BB47B6C8}" type="presOf" srcId="{03D7D01C-EDBF-4728-A66D-FEAEA1BBABCB}" destId="{9E699626-C46E-498D-B3C1-40D607D7D414}" srcOrd="0" destOrd="0" presId="urn:microsoft.com/office/officeart/2005/8/layout/hierarchy6"/>
    <dgm:cxn modelId="{B41999C1-555B-45DC-824E-9D58493EEC1E}" srcId="{9DD66933-683A-47E2-9222-BEFEEEE5AB9C}" destId="{7748DB2F-1D60-42F6-827E-76C7FD086513}" srcOrd="2" destOrd="0" parTransId="{41CC0124-728F-4D29-B601-3FE2108A8C2D}" sibTransId="{5D9BDE14-CB04-46E8-9D99-1B2F64CD4E66}"/>
    <dgm:cxn modelId="{4F4D2391-C463-404F-B9AA-B94358390DF3}" type="presOf" srcId="{7B1419B1-3C28-4434-9339-5B62F028DE3A}" destId="{05818110-0E37-4CB0-92A5-29B2D824D2C0}" srcOrd="0" destOrd="0" presId="urn:microsoft.com/office/officeart/2005/8/layout/hierarchy6"/>
    <dgm:cxn modelId="{9A5FC6A5-A267-4F96-A23B-2117396A7F38}" type="presOf" srcId="{52A04748-B6F0-40B0-88BE-897A870382D0}" destId="{FC1C8A1B-D07D-45D8-B496-26FD20AE166B}" srcOrd="0" destOrd="0" presId="urn:microsoft.com/office/officeart/2005/8/layout/hierarchy6"/>
    <dgm:cxn modelId="{D1124C18-A753-467D-9643-F4D563EB0BE0}" srcId="{9DD66933-683A-47E2-9222-BEFEEEE5AB9C}" destId="{52A04748-B6F0-40B0-88BE-897A870382D0}" srcOrd="0" destOrd="0" parTransId="{B1BE0467-82A5-4303-8CF3-F86DFDF226FC}" sibTransId="{FF03E45E-0D6C-4849-B534-2406CC9543B2}"/>
    <dgm:cxn modelId="{AFB1531C-AEC0-4C0E-88C1-9C8437975069}" type="presOf" srcId="{B16ED9EA-5DA1-450D-8204-A155D385C97A}" destId="{63886E07-C0B5-4598-BA62-9C361CE3528F}" srcOrd="0" destOrd="0" presId="urn:microsoft.com/office/officeart/2005/8/layout/hierarchy6"/>
    <dgm:cxn modelId="{85F894CE-D9D7-4D1B-948E-20ADF08F521E}" srcId="{9DD66933-683A-47E2-9222-BEFEEEE5AB9C}" destId="{00715AB6-A832-4E95-9AB7-3730723BC58F}" srcOrd="1" destOrd="0" parTransId="{064843CB-6EC0-4E1A-95CB-E0102037E88B}" sibTransId="{1AE0E034-3C12-46EF-981D-9A86ADECDC34}"/>
    <dgm:cxn modelId="{CD875553-7249-46DE-AD64-539614F02FD2}" type="presOf" srcId="{8645DEAE-FE49-4E15-875A-24BE1130A4BC}" destId="{5D409382-B8C2-4EB8-A67B-3977C92DBB11}" srcOrd="0" destOrd="0" presId="urn:microsoft.com/office/officeart/2005/8/layout/hierarchy6"/>
    <dgm:cxn modelId="{1B24B4C2-7EEE-4C3A-AFC9-2BC82C90E0E9}" srcId="{7AD879B5-6D1B-49BD-AFBB-B7B4BD75B2F5}" destId="{58FBD9A4-4CB6-4AAC-85DE-2429D441F820}" srcOrd="3" destOrd="0" parTransId="{03D7D01C-EDBF-4728-A66D-FEAEA1BBABCB}" sibTransId="{36466286-77BC-4717-8DDC-58D6942BA58A}"/>
    <dgm:cxn modelId="{1670733E-93D4-4A99-B60F-C8BA91FA09F2}" type="presOf" srcId="{9DD66933-683A-47E2-9222-BEFEEEE5AB9C}" destId="{61055D83-3FEE-4CDC-BA58-3943F317566B}" srcOrd="0" destOrd="0" presId="urn:microsoft.com/office/officeart/2005/8/layout/hierarchy6"/>
    <dgm:cxn modelId="{ACB1DBB2-1EF8-4BBB-ACCC-598B44407112}" type="presOf" srcId="{366A29D4-4C1F-435C-99A6-F31A904FEC2B}" destId="{514904D6-7B4D-498C-9551-17268465500C}" srcOrd="0" destOrd="0" presId="urn:microsoft.com/office/officeart/2005/8/layout/hierarchy6"/>
    <dgm:cxn modelId="{1CC97A9F-DF4A-4577-AB5A-C4A43CF6CED6}" srcId="{766E4B32-00E4-4A20-A918-A872D341CFE6}" destId="{9DD66933-683A-47E2-9222-BEFEEEE5AB9C}" srcOrd="0" destOrd="0" parTransId="{DBD5A2D8-C0BB-4E74-9B78-7892100A2D9D}" sibTransId="{25145333-38C3-4B0C-B688-F3861049BE22}"/>
    <dgm:cxn modelId="{DC5D1515-D515-411E-AA95-B62855627CA3}" srcId="{00715AB6-A832-4E95-9AB7-3730723BC58F}" destId="{A669D225-2F25-4724-BA27-B8E8787408CF}" srcOrd="0" destOrd="0" parTransId="{692CD42E-81BD-4594-8CC6-5F9F415F28D6}" sibTransId="{BAB73B56-4CD4-4CB9-AF1A-BC7867591651}"/>
    <dgm:cxn modelId="{4339B6B3-1288-4736-AABC-BB05025F81CA}" type="presOf" srcId="{41CC0124-728F-4D29-B601-3FE2108A8C2D}" destId="{AD16C0FD-BB58-4BC3-B467-80208B6D9473}" srcOrd="0" destOrd="0" presId="urn:microsoft.com/office/officeart/2005/8/layout/hierarchy6"/>
    <dgm:cxn modelId="{09B40204-9431-4DBB-8D78-1FF43374055E}" type="presOf" srcId="{766E4B32-00E4-4A20-A918-A872D341CFE6}" destId="{31A9C47E-E547-436B-8F2C-8D79659A6E45}" srcOrd="0" destOrd="0" presId="urn:microsoft.com/office/officeart/2005/8/layout/hierarchy6"/>
    <dgm:cxn modelId="{3F5C2E5E-C376-4B42-9FAB-DAA7580AD4CB}" srcId="{157B2408-2EEA-461C-A622-BA1CA4621D96}" destId="{766E4B32-00E4-4A20-A918-A872D341CFE6}" srcOrd="1" destOrd="0" parTransId="{26DE1B3C-0B83-427E-A1DC-D742D9590D9E}" sibTransId="{E0634AB8-339C-4BB7-B893-A79908684FA6}"/>
    <dgm:cxn modelId="{D2BDFE93-AE99-4EDF-8D5C-13D85ACBED4D}" type="presOf" srcId="{00715AB6-A832-4E95-9AB7-3730723BC58F}" destId="{69CA7FCD-199A-4183-A7A1-6E7C8E6EEFA2}" srcOrd="0" destOrd="0" presId="urn:microsoft.com/office/officeart/2005/8/layout/hierarchy6"/>
    <dgm:cxn modelId="{79A98C1A-9B17-4665-8769-50125CB35E0F}" srcId="{157B2408-2EEA-461C-A622-BA1CA4621D96}" destId="{973FC612-C648-4311-9E7B-427A69AC5753}" srcOrd="0" destOrd="0" parTransId="{599987BA-21D2-4CAA-8093-EC6D2D2CE233}" sibTransId="{471F7744-D75E-4084-BE7F-35186410750F}"/>
    <dgm:cxn modelId="{3C188D4D-9B27-4E51-8C3F-0E8D84D872D4}" type="presOf" srcId="{0E2B76EE-B385-4729-82CD-E125305F65F4}" destId="{B2143577-56E3-4129-9853-C097B6540AE4}" srcOrd="0" destOrd="0" presId="urn:microsoft.com/office/officeart/2005/8/layout/hierarchy6"/>
    <dgm:cxn modelId="{4A8304C2-4499-411C-B480-EAE0D32C1867}" srcId="{0E2B76EE-B385-4729-82CD-E125305F65F4}" destId="{23BD7C24-8F8E-4A89-B467-583B7388AA0D}" srcOrd="0" destOrd="0" parTransId="{253E6254-99EB-4975-BA4B-97BAD3320F1C}" sibTransId="{B4761D25-ACC3-45DC-A0A3-FF6E4A7C76C4}"/>
    <dgm:cxn modelId="{DE2BBD13-E5A5-4D85-8A16-6A48D32C8DB0}" type="presOf" srcId="{DBD5A2D8-C0BB-4E74-9B78-7892100A2D9D}" destId="{AFB5304B-6E9B-4BA3-8214-C10AAB578781}" srcOrd="0" destOrd="0" presId="urn:microsoft.com/office/officeart/2005/8/layout/hierarchy6"/>
    <dgm:cxn modelId="{30CBD0E3-E496-44E6-9894-BA2AA9BD3BDF}" type="presOf" srcId="{973FC612-C648-4311-9E7B-427A69AC5753}" destId="{A3167C90-132B-411B-9EBD-FD4476487D55}" srcOrd="0" destOrd="0" presId="urn:microsoft.com/office/officeart/2005/8/layout/hierarchy6"/>
    <dgm:cxn modelId="{4290DD28-A294-4631-8E08-EBE10CE5AABF}" type="presOf" srcId="{21DC0B01-5E96-4819-B510-A415EE069820}" destId="{0D656186-81A1-4967-AB05-35950B1A67BC}" srcOrd="0" destOrd="0" presId="urn:microsoft.com/office/officeart/2005/8/layout/hierarchy6"/>
    <dgm:cxn modelId="{0B380DE8-4912-4E81-9057-BE3E0C686142}" srcId="{7AD879B5-6D1B-49BD-AFBB-B7B4BD75B2F5}" destId="{58FBD703-5A43-4BD2-94CB-BAA9CE33C0E8}" srcOrd="0" destOrd="0" parTransId="{366A29D4-4C1F-435C-99A6-F31A904FEC2B}" sibTransId="{2F65974D-6476-429B-AAA4-0E39FCE4C9F6}"/>
    <dgm:cxn modelId="{722BC0F7-6FCE-46EE-9BB8-1BA267307C57}" srcId="{7AD879B5-6D1B-49BD-AFBB-B7B4BD75B2F5}" destId="{B16ED9EA-5DA1-450D-8204-A155D385C97A}" srcOrd="1" destOrd="0" parTransId="{5167E901-85EE-4D69-81C0-306D84CA5F42}" sibTransId="{339F5720-C42E-481B-B976-772426A9C3D5}"/>
    <dgm:cxn modelId="{E27B9BFB-77C3-438B-A01C-DA1B1CAAEA6B}" type="presOf" srcId="{DCEE33F4-9CB2-4383-96A1-4F89CCFBD1B1}" destId="{E0BA3FC7-B017-4668-A859-F1F5850A03DB}" srcOrd="0" destOrd="0" presId="urn:microsoft.com/office/officeart/2005/8/layout/hierarchy6"/>
    <dgm:cxn modelId="{2CBFF8EB-A4A3-46B5-AC82-22B668357EB1}" type="presOf" srcId="{26DE1B3C-0B83-427E-A1DC-D742D9590D9E}" destId="{9E90D9B4-AFA7-4262-BA59-5AA7E04FB57B}" srcOrd="0" destOrd="0" presId="urn:microsoft.com/office/officeart/2005/8/layout/hierarchy6"/>
    <dgm:cxn modelId="{95F20240-7D14-4816-87E4-E63079875B35}" srcId="{00715AB6-A832-4E95-9AB7-3730723BC58F}" destId="{7AD879B5-6D1B-49BD-AFBB-B7B4BD75B2F5}" srcOrd="1" destOrd="0" parTransId="{7B1419B1-3C28-4434-9339-5B62F028DE3A}" sibTransId="{BD14EAC0-9F1B-44F8-8A97-5CCB82423890}"/>
    <dgm:cxn modelId="{9333E788-F726-480D-8AA6-DEBFE2B0947F}" type="presOf" srcId="{7AD879B5-6D1B-49BD-AFBB-B7B4BD75B2F5}" destId="{2F0DB974-EAA1-4C24-92C1-D83BBF9EB40B}" srcOrd="0" destOrd="0" presId="urn:microsoft.com/office/officeart/2005/8/layout/hierarchy6"/>
    <dgm:cxn modelId="{2CA64253-E290-4FB2-B2BD-2C24323ABF5E}" type="presOf" srcId="{692CD42E-81BD-4594-8CC6-5F9F415F28D6}" destId="{2CFD9374-357F-41D3-975F-14612DD81042}" srcOrd="0" destOrd="0" presId="urn:microsoft.com/office/officeart/2005/8/layout/hierarchy6"/>
    <dgm:cxn modelId="{E8B5D10E-25FC-425B-803D-3E25F7EE5404}" type="presOf" srcId="{23BD7C24-8F8E-4A89-B467-583B7388AA0D}" destId="{4E833410-ED4F-410C-856A-604C8DC53C64}" srcOrd="0" destOrd="0" presId="urn:microsoft.com/office/officeart/2005/8/layout/hierarchy6"/>
    <dgm:cxn modelId="{DCBDB688-8AF7-43F2-827D-C78C29D7EC85}" type="presOf" srcId="{5167E901-85EE-4D69-81C0-306D84CA5F42}" destId="{EDFA8240-1540-4E4C-9888-05838C745119}" srcOrd="0" destOrd="0" presId="urn:microsoft.com/office/officeart/2005/8/layout/hierarchy6"/>
    <dgm:cxn modelId="{3E01A915-E035-49A4-8E73-BC735349B193}" type="presOf" srcId="{58FBD703-5A43-4BD2-94CB-BAA9CE33C0E8}" destId="{98180D8E-9BC1-4C40-8456-FBDF4DCEE79B}" srcOrd="0" destOrd="0" presId="urn:microsoft.com/office/officeart/2005/8/layout/hierarchy6"/>
    <dgm:cxn modelId="{64886D3D-E639-42C6-A914-6CFA0977F1B4}" type="presOf" srcId="{7748DB2F-1D60-42F6-827E-76C7FD086513}" destId="{E0511C9C-5356-49A1-9C34-E0DEB6711E97}" srcOrd="0" destOrd="0" presId="urn:microsoft.com/office/officeart/2005/8/layout/hierarchy6"/>
    <dgm:cxn modelId="{CB1D95DD-ECB1-4D3C-A088-CD359CD2D691}" type="presOf" srcId="{58FBD9A4-4CB6-4AAC-85DE-2429D441F820}" destId="{0343A9AF-E7F0-48C5-9876-D6BA1E4B669B}" srcOrd="0" destOrd="0" presId="urn:microsoft.com/office/officeart/2005/8/layout/hierarchy6"/>
    <dgm:cxn modelId="{9E85E408-9CC5-4632-812D-B3C28144D942}" type="presOf" srcId="{599987BA-21D2-4CAA-8093-EC6D2D2CE233}" destId="{9CEE2977-AAAC-4874-86FF-02D6DD1CDFEA}" srcOrd="0" destOrd="0" presId="urn:microsoft.com/office/officeart/2005/8/layout/hierarchy6"/>
    <dgm:cxn modelId="{7414BAF5-8573-46A2-9113-B543FB6B1A7E}" srcId="{7AD879B5-6D1B-49BD-AFBB-B7B4BD75B2F5}" destId="{8645DEAE-FE49-4E15-875A-24BE1130A4BC}" srcOrd="2" destOrd="0" parTransId="{DCEE33F4-9CB2-4383-96A1-4F89CCFBD1B1}" sibTransId="{715FF3E9-0A27-429E-96FA-5B751A22CB97}"/>
    <dgm:cxn modelId="{FCAE77C9-8D10-4187-A39E-46048CA754EF}" type="presOf" srcId="{157B2408-2EEA-461C-A622-BA1CA4621D96}" destId="{997D008F-DA85-4D62-A2D3-FCE0D8842ADD}" srcOrd="0" destOrd="0" presId="urn:microsoft.com/office/officeart/2005/8/layout/hierarchy6"/>
    <dgm:cxn modelId="{9E6F6FD5-E994-490A-B946-8FCD23273D8F}" type="presOf" srcId="{A669D225-2F25-4724-BA27-B8E8787408CF}" destId="{3A5A4F5E-DDE8-42FD-AE0C-408EAF8D688F}" srcOrd="0" destOrd="0" presId="urn:microsoft.com/office/officeart/2005/8/layout/hierarchy6"/>
    <dgm:cxn modelId="{5F1AEE30-87FF-458D-825F-8C1ED0E7953B}" type="presOf" srcId="{064843CB-6EC0-4E1A-95CB-E0102037E88B}" destId="{7CB35E7D-E8CF-4797-B92D-21B5982AA8A8}" srcOrd="0" destOrd="0" presId="urn:microsoft.com/office/officeart/2005/8/layout/hierarchy6"/>
    <dgm:cxn modelId="{798B8DDB-CBC1-46BB-A9A2-C9102BBDF9F2}" srcId="{23BD7C24-8F8E-4A89-B467-583B7388AA0D}" destId="{157B2408-2EEA-461C-A622-BA1CA4621D96}" srcOrd="0" destOrd="0" parTransId="{21DC0B01-5E96-4819-B510-A415EE069820}" sibTransId="{0B6B8725-E219-460E-9CA8-45B5CFEF7FAD}"/>
    <dgm:cxn modelId="{3EB95302-3DB0-43CA-A086-0ED23BFA0764}" type="presParOf" srcId="{B2143577-56E3-4129-9853-C097B6540AE4}" destId="{AE4A2849-BE77-475F-B40E-85C1D9FE1C04}" srcOrd="0" destOrd="0" presId="urn:microsoft.com/office/officeart/2005/8/layout/hierarchy6"/>
    <dgm:cxn modelId="{45B71DCC-0FD6-45FD-AE22-CAA552B3890D}" type="presParOf" srcId="{AE4A2849-BE77-475F-B40E-85C1D9FE1C04}" destId="{47E78801-2603-4D6A-BFE6-E1D3A6DAFA66}" srcOrd="0" destOrd="0" presId="urn:microsoft.com/office/officeart/2005/8/layout/hierarchy6"/>
    <dgm:cxn modelId="{B9337088-CB0F-485E-AC3C-711ACB9EE7E5}" type="presParOf" srcId="{47E78801-2603-4D6A-BFE6-E1D3A6DAFA66}" destId="{E1681F9B-F8B4-45E6-8A6B-E3A301D77B4A}" srcOrd="0" destOrd="0" presId="urn:microsoft.com/office/officeart/2005/8/layout/hierarchy6"/>
    <dgm:cxn modelId="{0CF69EE5-4E44-47AD-88F5-84A420C6749F}" type="presParOf" srcId="{E1681F9B-F8B4-45E6-8A6B-E3A301D77B4A}" destId="{4E833410-ED4F-410C-856A-604C8DC53C64}" srcOrd="0" destOrd="0" presId="urn:microsoft.com/office/officeart/2005/8/layout/hierarchy6"/>
    <dgm:cxn modelId="{622370E4-5E8B-4D11-8DB0-B2A6338FFDCF}" type="presParOf" srcId="{E1681F9B-F8B4-45E6-8A6B-E3A301D77B4A}" destId="{FA899AA4-A4A5-45BA-BD77-2BA6E98CFB20}" srcOrd="1" destOrd="0" presId="urn:microsoft.com/office/officeart/2005/8/layout/hierarchy6"/>
    <dgm:cxn modelId="{C82B2BFA-9331-424A-AAA6-02F732ADDD82}" type="presParOf" srcId="{FA899AA4-A4A5-45BA-BD77-2BA6E98CFB20}" destId="{0D656186-81A1-4967-AB05-35950B1A67BC}" srcOrd="0" destOrd="0" presId="urn:microsoft.com/office/officeart/2005/8/layout/hierarchy6"/>
    <dgm:cxn modelId="{A6BF4BC5-6DEE-40BA-A70D-E9DA9F46E5B0}" type="presParOf" srcId="{FA899AA4-A4A5-45BA-BD77-2BA6E98CFB20}" destId="{F49E111C-C5B5-42AB-8E6E-ACE35D99AF58}" srcOrd="1" destOrd="0" presId="urn:microsoft.com/office/officeart/2005/8/layout/hierarchy6"/>
    <dgm:cxn modelId="{259C9B12-F5C6-410A-9DF7-9725F661C923}" type="presParOf" srcId="{F49E111C-C5B5-42AB-8E6E-ACE35D99AF58}" destId="{997D008F-DA85-4D62-A2D3-FCE0D8842ADD}" srcOrd="0" destOrd="0" presId="urn:microsoft.com/office/officeart/2005/8/layout/hierarchy6"/>
    <dgm:cxn modelId="{13873C36-16B7-401D-9390-A35A10FFFDEF}" type="presParOf" srcId="{F49E111C-C5B5-42AB-8E6E-ACE35D99AF58}" destId="{C1EFBA26-812B-4613-A9CE-5C475BB1F383}" srcOrd="1" destOrd="0" presId="urn:microsoft.com/office/officeart/2005/8/layout/hierarchy6"/>
    <dgm:cxn modelId="{C9E955DA-2D6C-4001-B30D-3F00E2D3B729}" type="presParOf" srcId="{C1EFBA26-812B-4613-A9CE-5C475BB1F383}" destId="{9CEE2977-AAAC-4874-86FF-02D6DD1CDFEA}" srcOrd="0" destOrd="0" presId="urn:microsoft.com/office/officeart/2005/8/layout/hierarchy6"/>
    <dgm:cxn modelId="{D5859E9B-49AB-4D02-BA19-29C9DC92A8BC}" type="presParOf" srcId="{C1EFBA26-812B-4613-A9CE-5C475BB1F383}" destId="{C2BC5A51-4A1A-4B18-B49A-B4AB337D8B49}" srcOrd="1" destOrd="0" presId="urn:microsoft.com/office/officeart/2005/8/layout/hierarchy6"/>
    <dgm:cxn modelId="{EB93D092-81B9-49B2-AFC3-58DADE41DDF4}" type="presParOf" srcId="{C2BC5A51-4A1A-4B18-B49A-B4AB337D8B49}" destId="{A3167C90-132B-411B-9EBD-FD4476487D55}" srcOrd="0" destOrd="0" presId="urn:microsoft.com/office/officeart/2005/8/layout/hierarchy6"/>
    <dgm:cxn modelId="{00FAB1A1-67C0-49EF-A6FE-1A8CDFD3D4AA}" type="presParOf" srcId="{C2BC5A51-4A1A-4B18-B49A-B4AB337D8B49}" destId="{98767FEF-2566-4298-9240-93F7A6B26B86}" srcOrd="1" destOrd="0" presId="urn:microsoft.com/office/officeart/2005/8/layout/hierarchy6"/>
    <dgm:cxn modelId="{871C8B05-521F-47C4-A36E-0AE4E8619416}" type="presParOf" srcId="{C1EFBA26-812B-4613-A9CE-5C475BB1F383}" destId="{9E90D9B4-AFA7-4262-BA59-5AA7E04FB57B}" srcOrd="2" destOrd="0" presId="urn:microsoft.com/office/officeart/2005/8/layout/hierarchy6"/>
    <dgm:cxn modelId="{CA483B79-A134-4B10-B66B-CD15959857DB}" type="presParOf" srcId="{C1EFBA26-812B-4613-A9CE-5C475BB1F383}" destId="{DE86FB1E-B381-4D11-8962-9F24C9C2F66D}" srcOrd="3" destOrd="0" presId="urn:microsoft.com/office/officeart/2005/8/layout/hierarchy6"/>
    <dgm:cxn modelId="{D78FAFA2-504F-41C7-8EFF-5683E76E8EF5}" type="presParOf" srcId="{DE86FB1E-B381-4D11-8962-9F24C9C2F66D}" destId="{31A9C47E-E547-436B-8F2C-8D79659A6E45}" srcOrd="0" destOrd="0" presId="urn:microsoft.com/office/officeart/2005/8/layout/hierarchy6"/>
    <dgm:cxn modelId="{88D99D4D-E082-4957-9AC4-B04974C07A8E}" type="presParOf" srcId="{DE86FB1E-B381-4D11-8962-9F24C9C2F66D}" destId="{C24E58E8-4AAE-4404-91FF-657C4EC7C7CE}" srcOrd="1" destOrd="0" presId="urn:microsoft.com/office/officeart/2005/8/layout/hierarchy6"/>
    <dgm:cxn modelId="{3558013C-7130-4B5B-8FCC-80D6CBB66E47}" type="presParOf" srcId="{C24E58E8-4AAE-4404-91FF-657C4EC7C7CE}" destId="{AFB5304B-6E9B-4BA3-8214-C10AAB578781}" srcOrd="0" destOrd="0" presId="urn:microsoft.com/office/officeart/2005/8/layout/hierarchy6"/>
    <dgm:cxn modelId="{702DDC9E-CDCF-4E30-A846-8B172991DE50}" type="presParOf" srcId="{C24E58E8-4AAE-4404-91FF-657C4EC7C7CE}" destId="{5484487C-65D1-45DC-B069-EE741F104C33}" srcOrd="1" destOrd="0" presId="urn:microsoft.com/office/officeart/2005/8/layout/hierarchy6"/>
    <dgm:cxn modelId="{53382094-5159-49D5-9C35-697BB0954E4B}" type="presParOf" srcId="{5484487C-65D1-45DC-B069-EE741F104C33}" destId="{61055D83-3FEE-4CDC-BA58-3943F317566B}" srcOrd="0" destOrd="0" presId="urn:microsoft.com/office/officeart/2005/8/layout/hierarchy6"/>
    <dgm:cxn modelId="{0A206517-563D-44BD-85F7-F68DC93D97CC}" type="presParOf" srcId="{5484487C-65D1-45DC-B069-EE741F104C33}" destId="{A3D8253A-44A5-4A56-910F-616E8815AC80}" srcOrd="1" destOrd="0" presId="urn:microsoft.com/office/officeart/2005/8/layout/hierarchy6"/>
    <dgm:cxn modelId="{5EBC4396-4527-4D8F-9EC1-38BDAD79B474}" type="presParOf" srcId="{A3D8253A-44A5-4A56-910F-616E8815AC80}" destId="{E74CBA11-78E9-404E-B1DF-B73FD8A8500B}" srcOrd="0" destOrd="0" presId="urn:microsoft.com/office/officeart/2005/8/layout/hierarchy6"/>
    <dgm:cxn modelId="{1E190BF4-696B-416E-B665-C28BB5C17C53}" type="presParOf" srcId="{A3D8253A-44A5-4A56-910F-616E8815AC80}" destId="{A369A8FD-871B-4825-984F-D477D5ED8EBE}" srcOrd="1" destOrd="0" presId="urn:microsoft.com/office/officeart/2005/8/layout/hierarchy6"/>
    <dgm:cxn modelId="{9C6CBC17-AE76-468D-97F8-5C5A42632992}" type="presParOf" srcId="{A369A8FD-871B-4825-984F-D477D5ED8EBE}" destId="{FC1C8A1B-D07D-45D8-B496-26FD20AE166B}" srcOrd="0" destOrd="0" presId="urn:microsoft.com/office/officeart/2005/8/layout/hierarchy6"/>
    <dgm:cxn modelId="{68DCB8BB-B33F-4E23-880B-C5AE81F34BF1}" type="presParOf" srcId="{A369A8FD-871B-4825-984F-D477D5ED8EBE}" destId="{A4E622C8-F68F-45BB-8987-AB4A0D0BBCE6}" srcOrd="1" destOrd="0" presId="urn:microsoft.com/office/officeart/2005/8/layout/hierarchy6"/>
    <dgm:cxn modelId="{C84677B3-4915-4E20-8153-75FEBA880B83}" type="presParOf" srcId="{A3D8253A-44A5-4A56-910F-616E8815AC80}" destId="{7CB35E7D-E8CF-4797-B92D-21B5982AA8A8}" srcOrd="2" destOrd="0" presId="urn:microsoft.com/office/officeart/2005/8/layout/hierarchy6"/>
    <dgm:cxn modelId="{9B56E2E3-8E61-4C1D-80DE-B0F3B3BFB1E4}" type="presParOf" srcId="{A3D8253A-44A5-4A56-910F-616E8815AC80}" destId="{CC8F8128-E6F4-4A99-B0EB-7D3E27C4B37D}" srcOrd="3" destOrd="0" presId="urn:microsoft.com/office/officeart/2005/8/layout/hierarchy6"/>
    <dgm:cxn modelId="{1E35371B-8ADE-4B09-854B-21306DEC2577}" type="presParOf" srcId="{CC8F8128-E6F4-4A99-B0EB-7D3E27C4B37D}" destId="{69CA7FCD-199A-4183-A7A1-6E7C8E6EEFA2}" srcOrd="0" destOrd="0" presId="urn:microsoft.com/office/officeart/2005/8/layout/hierarchy6"/>
    <dgm:cxn modelId="{D3FFC88F-9757-4970-A230-84B32EB5F50B}" type="presParOf" srcId="{CC8F8128-E6F4-4A99-B0EB-7D3E27C4B37D}" destId="{75E69C93-DCA8-49FF-A98B-6FCF1CC1AF45}" srcOrd="1" destOrd="0" presId="urn:microsoft.com/office/officeart/2005/8/layout/hierarchy6"/>
    <dgm:cxn modelId="{0A5C3CA2-2738-4DD6-96E2-3C7CED04A0A9}" type="presParOf" srcId="{75E69C93-DCA8-49FF-A98B-6FCF1CC1AF45}" destId="{2CFD9374-357F-41D3-975F-14612DD81042}" srcOrd="0" destOrd="0" presId="urn:microsoft.com/office/officeart/2005/8/layout/hierarchy6"/>
    <dgm:cxn modelId="{EB707654-29D9-4812-A5F3-E0A0A0FFDFEC}" type="presParOf" srcId="{75E69C93-DCA8-49FF-A98B-6FCF1CC1AF45}" destId="{78C348A0-E289-4471-990D-312A119D9048}" srcOrd="1" destOrd="0" presId="urn:microsoft.com/office/officeart/2005/8/layout/hierarchy6"/>
    <dgm:cxn modelId="{9431884C-5EDE-478F-8815-19493C4565F5}" type="presParOf" srcId="{78C348A0-E289-4471-990D-312A119D9048}" destId="{3A5A4F5E-DDE8-42FD-AE0C-408EAF8D688F}" srcOrd="0" destOrd="0" presId="urn:microsoft.com/office/officeart/2005/8/layout/hierarchy6"/>
    <dgm:cxn modelId="{F033FB4C-B27A-48B1-B382-BD3564E3E9C1}" type="presParOf" srcId="{78C348A0-E289-4471-990D-312A119D9048}" destId="{251E2A4C-8083-499D-910D-A46F3ACB4C17}" srcOrd="1" destOrd="0" presId="urn:microsoft.com/office/officeart/2005/8/layout/hierarchy6"/>
    <dgm:cxn modelId="{4551B8B7-9516-4FAB-A06C-7AAFD075A1D5}" type="presParOf" srcId="{75E69C93-DCA8-49FF-A98B-6FCF1CC1AF45}" destId="{05818110-0E37-4CB0-92A5-29B2D824D2C0}" srcOrd="2" destOrd="0" presId="urn:microsoft.com/office/officeart/2005/8/layout/hierarchy6"/>
    <dgm:cxn modelId="{AEE09238-5363-4E8B-9943-797621B6C50D}" type="presParOf" srcId="{75E69C93-DCA8-49FF-A98B-6FCF1CC1AF45}" destId="{6047551B-B54F-4243-AB10-36FD732D2C14}" srcOrd="3" destOrd="0" presId="urn:microsoft.com/office/officeart/2005/8/layout/hierarchy6"/>
    <dgm:cxn modelId="{20156F2F-8170-4248-B504-64E623DF4F4E}" type="presParOf" srcId="{6047551B-B54F-4243-AB10-36FD732D2C14}" destId="{2F0DB974-EAA1-4C24-92C1-D83BBF9EB40B}" srcOrd="0" destOrd="0" presId="urn:microsoft.com/office/officeart/2005/8/layout/hierarchy6"/>
    <dgm:cxn modelId="{6551C600-9AA4-450B-A850-51AD92BFE5B5}" type="presParOf" srcId="{6047551B-B54F-4243-AB10-36FD732D2C14}" destId="{7ED267EC-BB69-4613-909A-EBA48A86FC10}" srcOrd="1" destOrd="0" presId="urn:microsoft.com/office/officeart/2005/8/layout/hierarchy6"/>
    <dgm:cxn modelId="{B18AAD85-F968-4217-AF0A-8E58E608A498}" type="presParOf" srcId="{7ED267EC-BB69-4613-909A-EBA48A86FC10}" destId="{514904D6-7B4D-498C-9551-17268465500C}" srcOrd="0" destOrd="0" presId="urn:microsoft.com/office/officeart/2005/8/layout/hierarchy6"/>
    <dgm:cxn modelId="{F7C46D9D-6E87-4D30-B098-C9E077B8960C}" type="presParOf" srcId="{7ED267EC-BB69-4613-909A-EBA48A86FC10}" destId="{9BEC627D-D8F3-4B94-ABEA-C1DA92CF1428}" srcOrd="1" destOrd="0" presId="urn:microsoft.com/office/officeart/2005/8/layout/hierarchy6"/>
    <dgm:cxn modelId="{C2AF1875-8BE2-4B01-9AD0-E4C3BA29C917}" type="presParOf" srcId="{9BEC627D-D8F3-4B94-ABEA-C1DA92CF1428}" destId="{98180D8E-9BC1-4C40-8456-FBDF4DCEE79B}" srcOrd="0" destOrd="0" presId="urn:microsoft.com/office/officeart/2005/8/layout/hierarchy6"/>
    <dgm:cxn modelId="{B82D76C2-4C5D-40CF-804C-846A2ED96F59}" type="presParOf" srcId="{9BEC627D-D8F3-4B94-ABEA-C1DA92CF1428}" destId="{AEEE2A80-3F9B-4F06-8BC6-E90D1DFA64A1}" srcOrd="1" destOrd="0" presId="urn:microsoft.com/office/officeart/2005/8/layout/hierarchy6"/>
    <dgm:cxn modelId="{50775757-1C90-4926-8BC8-4D6928D72333}" type="presParOf" srcId="{7ED267EC-BB69-4613-909A-EBA48A86FC10}" destId="{EDFA8240-1540-4E4C-9888-05838C745119}" srcOrd="2" destOrd="0" presId="urn:microsoft.com/office/officeart/2005/8/layout/hierarchy6"/>
    <dgm:cxn modelId="{588C69FA-7131-44D2-98E0-F93FC4D0B351}" type="presParOf" srcId="{7ED267EC-BB69-4613-909A-EBA48A86FC10}" destId="{EED47AB7-9A60-4FE3-A260-E7F0900B4665}" srcOrd="3" destOrd="0" presId="urn:microsoft.com/office/officeart/2005/8/layout/hierarchy6"/>
    <dgm:cxn modelId="{8C8FE8DA-70DC-4BC4-81A6-9B5FD25B5AAD}" type="presParOf" srcId="{EED47AB7-9A60-4FE3-A260-E7F0900B4665}" destId="{63886E07-C0B5-4598-BA62-9C361CE3528F}" srcOrd="0" destOrd="0" presId="urn:microsoft.com/office/officeart/2005/8/layout/hierarchy6"/>
    <dgm:cxn modelId="{86FCA1EB-CA18-4575-A78F-FD76C24AFA5E}" type="presParOf" srcId="{EED47AB7-9A60-4FE3-A260-E7F0900B4665}" destId="{C9813F0D-67C5-4584-878B-16CD0C093846}" srcOrd="1" destOrd="0" presId="urn:microsoft.com/office/officeart/2005/8/layout/hierarchy6"/>
    <dgm:cxn modelId="{11A5DD5C-43D6-430C-8685-224B250671B6}" type="presParOf" srcId="{7ED267EC-BB69-4613-909A-EBA48A86FC10}" destId="{E0BA3FC7-B017-4668-A859-F1F5850A03DB}" srcOrd="4" destOrd="0" presId="urn:microsoft.com/office/officeart/2005/8/layout/hierarchy6"/>
    <dgm:cxn modelId="{E2318FD5-56DA-4375-824F-161C5DFAF880}" type="presParOf" srcId="{7ED267EC-BB69-4613-909A-EBA48A86FC10}" destId="{388238B3-0368-49E6-98C2-E53007055340}" srcOrd="5" destOrd="0" presId="urn:microsoft.com/office/officeart/2005/8/layout/hierarchy6"/>
    <dgm:cxn modelId="{3A5B9236-7D1A-415C-AD05-415238C81B84}" type="presParOf" srcId="{388238B3-0368-49E6-98C2-E53007055340}" destId="{5D409382-B8C2-4EB8-A67B-3977C92DBB11}" srcOrd="0" destOrd="0" presId="urn:microsoft.com/office/officeart/2005/8/layout/hierarchy6"/>
    <dgm:cxn modelId="{556FE91B-85A2-45FF-B971-54F43F1174AE}" type="presParOf" srcId="{388238B3-0368-49E6-98C2-E53007055340}" destId="{10047AC9-91F3-46D8-ADB1-FE26831BFDC4}" srcOrd="1" destOrd="0" presId="urn:microsoft.com/office/officeart/2005/8/layout/hierarchy6"/>
    <dgm:cxn modelId="{84EE096A-FBB2-4660-98FA-3E1A2DCFE883}" type="presParOf" srcId="{7ED267EC-BB69-4613-909A-EBA48A86FC10}" destId="{9E699626-C46E-498D-B3C1-40D607D7D414}" srcOrd="6" destOrd="0" presId="urn:microsoft.com/office/officeart/2005/8/layout/hierarchy6"/>
    <dgm:cxn modelId="{B158A34D-B6B7-4855-988E-F2BF7E5CB181}" type="presParOf" srcId="{7ED267EC-BB69-4613-909A-EBA48A86FC10}" destId="{DB4E05A3-30D5-4E8F-B62A-BAA48A54040F}" srcOrd="7" destOrd="0" presId="urn:microsoft.com/office/officeart/2005/8/layout/hierarchy6"/>
    <dgm:cxn modelId="{1EF55206-40A7-4346-BA11-32721E05563D}" type="presParOf" srcId="{DB4E05A3-30D5-4E8F-B62A-BAA48A54040F}" destId="{0343A9AF-E7F0-48C5-9876-D6BA1E4B669B}" srcOrd="0" destOrd="0" presId="urn:microsoft.com/office/officeart/2005/8/layout/hierarchy6"/>
    <dgm:cxn modelId="{AC77A9B2-FD6E-4B37-AAFD-A2ED5F02FB21}" type="presParOf" srcId="{DB4E05A3-30D5-4E8F-B62A-BAA48A54040F}" destId="{8AF4AC29-F90F-4D26-8D71-5F62BDF988E8}" srcOrd="1" destOrd="0" presId="urn:microsoft.com/office/officeart/2005/8/layout/hierarchy6"/>
    <dgm:cxn modelId="{9707F87E-6C01-4A09-AC13-EA21B60CB779}" type="presParOf" srcId="{A3D8253A-44A5-4A56-910F-616E8815AC80}" destId="{AD16C0FD-BB58-4BC3-B467-80208B6D9473}" srcOrd="4" destOrd="0" presId="urn:microsoft.com/office/officeart/2005/8/layout/hierarchy6"/>
    <dgm:cxn modelId="{94314C6C-1125-47EE-9F34-6409B5883F09}" type="presParOf" srcId="{A3D8253A-44A5-4A56-910F-616E8815AC80}" destId="{68CF8BE6-7D45-4F07-AD92-21F57C96DB0C}" srcOrd="5" destOrd="0" presId="urn:microsoft.com/office/officeart/2005/8/layout/hierarchy6"/>
    <dgm:cxn modelId="{05A6119E-48B5-4BD1-B716-40B96C9E0CB8}" type="presParOf" srcId="{68CF8BE6-7D45-4F07-AD92-21F57C96DB0C}" destId="{E0511C9C-5356-49A1-9C34-E0DEB6711E97}" srcOrd="0" destOrd="0" presId="urn:microsoft.com/office/officeart/2005/8/layout/hierarchy6"/>
    <dgm:cxn modelId="{D45E420D-CF4B-4DB3-9C72-EB5308832DE4}" type="presParOf" srcId="{68CF8BE6-7D45-4F07-AD92-21F57C96DB0C}" destId="{5AF6F1B6-7ADA-428B-A217-12CBF21442B0}" srcOrd="1" destOrd="0" presId="urn:microsoft.com/office/officeart/2005/8/layout/hierarchy6"/>
    <dgm:cxn modelId="{F90FDF66-4BFE-40E3-8C86-0E2317A9C8FB}" type="presParOf" srcId="{B2143577-56E3-4129-9853-C097B6540AE4}" destId="{2498A75E-A9E1-4FDA-A326-5B299D26E8A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33410-ED4F-410C-856A-604C8DC53C64}">
      <dsp:nvSpPr>
        <dsp:cNvPr id="0" name=""/>
        <dsp:cNvSpPr/>
      </dsp:nvSpPr>
      <dsp:spPr>
        <a:xfrm>
          <a:off x="3110773" y="1115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KLANT</a:t>
          </a:r>
          <a:endParaRPr lang="nl-NL" sz="600" b="1" kern="1200" dirty="0"/>
        </a:p>
      </dsp:txBody>
      <dsp:txXfrm>
        <a:off x="3124677" y="15019"/>
        <a:ext cx="684255" cy="446900"/>
      </dsp:txXfrm>
    </dsp:sp>
    <dsp:sp modelId="{0D656186-81A1-4967-AB05-35950B1A67BC}">
      <dsp:nvSpPr>
        <dsp:cNvPr id="0" name=""/>
        <dsp:cNvSpPr/>
      </dsp:nvSpPr>
      <dsp:spPr>
        <a:xfrm>
          <a:off x="3421085" y="475824"/>
          <a:ext cx="91440" cy="1898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8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7D008F-DA85-4D62-A2D3-FCE0D8842ADD}">
      <dsp:nvSpPr>
        <dsp:cNvPr id="0" name=""/>
        <dsp:cNvSpPr/>
      </dsp:nvSpPr>
      <dsp:spPr>
        <a:xfrm>
          <a:off x="3110773" y="665708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Showroom tonen</a:t>
          </a:r>
          <a:endParaRPr lang="nl-NL" sz="600" b="1" kern="1200" dirty="0"/>
        </a:p>
      </dsp:txBody>
      <dsp:txXfrm>
        <a:off x="3124677" y="679612"/>
        <a:ext cx="684255" cy="446900"/>
      </dsp:txXfrm>
    </dsp:sp>
    <dsp:sp modelId="{9CEE2977-AAAC-4874-86FF-02D6DD1CDFEA}">
      <dsp:nvSpPr>
        <dsp:cNvPr id="0" name=""/>
        <dsp:cNvSpPr/>
      </dsp:nvSpPr>
      <dsp:spPr>
        <a:xfrm>
          <a:off x="3003964" y="1140417"/>
          <a:ext cx="462841" cy="189883"/>
        </a:xfrm>
        <a:custGeom>
          <a:avLst/>
          <a:gdLst/>
          <a:ahLst/>
          <a:cxnLst/>
          <a:rect l="0" t="0" r="0" b="0"/>
          <a:pathLst>
            <a:path>
              <a:moveTo>
                <a:pt x="462841" y="0"/>
              </a:moveTo>
              <a:lnTo>
                <a:pt x="462841" y="94941"/>
              </a:lnTo>
              <a:lnTo>
                <a:pt x="0" y="94941"/>
              </a:lnTo>
              <a:lnTo>
                <a:pt x="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67C90-132B-411B-9EBD-FD4476487D55}">
      <dsp:nvSpPr>
        <dsp:cNvPr id="0" name=""/>
        <dsp:cNvSpPr/>
      </dsp:nvSpPr>
      <dsp:spPr>
        <a:xfrm>
          <a:off x="2647932" y="1330300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Meubelen</a:t>
          </a:r>
          <a:endParaRPr lang="nl-NL" sz="600" b="1" kern="1200" dirty="0"/>
        </a:p>
      </dsp:txBody>
      <dsp:txXfrm>
        <a:off x="2661836" y="1344204"/>
        <a:ext cx="684255" cy="446900"/>
      </dsp:txXfrm>
    </dsp:sp>
    <dsp:sp modelId="{9E90D9B4-AFA7-4262-BA59-5AA7E04FB57B}">
      <dsp:nvSpPr>
        <dsp:cNvPr id="0" name=""/>
        <dsp:cNvSpPr/>
      </dsp:nvSpPr>
      <dsp:spPr>
        <a:xfrm>
          <a:off x="3466805" y="1140417"/>
          <a:ext cx="462841" cy="189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41"/>
              </a:lnTo>
              <a:lnTo>
                <a:pt x="462841" y="94941"/>
              </a:lnTo>
              <a:lnTo>
                <a:pt x="462841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9C47E-E547-436B-8F2C-8D79659A6E45}">
      <dsp:nvSpPr>
        <dsp:cNvPr id="0" name=""/>
        <dsp:cNvSpPr/>
      </dsp:nvSpPr>
      <dsp:spPr>
        <a:xfrm>
          <a:off x="3573614" y="1330300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Woonaccessoires</a:t>
          </a:r>
          <a:endParaRPr lang="nl-NL" sz="600" b="1" kern="1200" dirty="0"/>
        </a:p>
      </dsp:txBody>
      <dsp:txXfrm>
        <a:off x="3587518" y="1344204"/>
        <a:ext cx="684255" cy="446900"/>
      </dsp:txXfrm>
    </dsp:sp>
    <dsp:sp modelId="{AFB5304B-6E9B-4BA3-8214-C10AAB578781}">
      <dsp:nvSpPr>
        <dsp:cNvPr id="0" name=""/>
        <dsp:cNvSpPr/>
      </dsp:nvSpPr>
      <dsp:spPr>
        <a:xfrm>
          <a:off x="3883926" y="1805009"/>
          <a:ext cx="91440" cy="1898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55D83-3FEE-4CDC-BA58-3943F317566B}">
      <dsp:nvSpPr>
        <dsp:cNvPr id="0" name=""/>
        <dsp:cNvSpPr/>
      </dsp:nvSpPr>
      <dsp:spPr>
        <a:xfrm>
          <a:off x="3573614" y="1994893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Fairtrade aspect benadrukken</a:t>
          </a:r>
          <a:endParaRPr lang="nl-NL" sz="600" b="1" kern="1200" dirty="0"/>
        </a:p>
      </dsp:txBody>
      <dsp:txXfrm>
        <a:off x="3587518" y="2008797"/>
        <a:ext cx="684255" cy="446900"/>
      </dsp:txXfrm>
    </dsp:sp>
    <dsp:sp modelId="{E74CBA11-78E9-404E-B1DF-B73FD8A8500B}">
      <dsp:nvSpPr>
        <dsp:cNvPr id="0" name=""/>
        <dsp:cNvSpPr/>
      </dsp:nvSpPr>
      <dsp:spPr>
        <a:xfrm>
          <a:off x="3003964" y="2469602"/>
          <a:ext cx="925682" cy="189883"/>
        </a:xfrm>
        <a:custGeom>
          <a:avLst/>
          <a:gdLst/>
          <a:ahLst/>
          <a:cxnLst/>
          <a:rect l="0" t="0" r="0" b="0"/>
          <a:pathLst>
            <a:path>
              <a:moveTo>
                <a:pt x="925682" y="0"/>
              </a:moveTo>
              <a:lnTo>
                <a:pt x="925682" y="94941"/>
              </a:lnTo>
              <a:lnTo>
                <a:pt x="0" y="94941"/>
              </a:lnTo>
              <a:lnTo>
                <a:pt x="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1C8A1B-D07D-45D8-B496-26FD20AE166B}">
      <dsp:nvSpPr>
        <dsp:cNvPr id="0" name=""/>
        <dsp:cNvSpPr/>
      </dsp:nvSpPr>
      <dsp:spPr>
        <a:xfrm>
          <a:off x="2647932" y="2659486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Lokale producenten</a:t>
          </a:r>
          <a:endParaRPr lang="nl-NL" sz="600" b="1" kern="1200" dirty="0"/>
        </a:p>
      </dsp:txBody>
      <dsp:txXfrm>
        <a:off x="2661836" y="2673390"/>
        <a:ext cx="684255" cy="446900"/>
      </dsp:txXfrm>
    </dsp:sp>
    <dsp:sp modelId="{7CB35E7D-E8CF-4797-B92D-21B5982AA8A8}">
      <dsp:nvSpPr>
        <dsp:cNvPr id="0" name=""/>
        <dsp:cNvSpPr/>
      </dsp:nvSpPr>
      <dsp:spPr>
        <a:xfrm>
          <a:off x="3883926" y="2469602"/>
          <a:ext cx="91440" cy="1898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A7FCD-199A-4183-A7A1-6E7C8E6EEFA2}">
      <dsp:nvSpPr>
        <dsp:cNvPr id="0" name=""/>
        <dsp:cNvSpPr/>
      </dsp:nvSpPr>
      <dsp:spPr>
        <a:xfrm>
          <a:off x="3573614" y="2659486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Modellen</a:t>
          </a:r>
          <a:endParaRPr lang="nl-NL" sz="600" b="1" kern="1200" dirty="0"/>
        </a:p>
      </dsp:txBody>
      <dsp:txXfrm>
        <a:off x="3587518" y="2673390"/>
        <a:ext cx="684255" cy="446900"/>
      </dsp:txXfrm>
    </dsp:sp>
    <dsp:sp modelId="{2CFD9374-357F-41D3-975F-14612DD81042}">
      <dsp:nvSpPr>
        <dsp:cNvPr id="0" name=""/>
        <dsp:cNvSpPr/>
      </dsp:nvSpPr>
      <dsp:spPr>
        <a:xfrm>
          <a:off x="3466805" y="3134195"/>
          <a:ext cx="462841" cy="189883"/>
        </a:xfrm>
        <a:custGeom>
          <a:avLst/>
          <a:gdLst/>
          <a:ahLst/>
          <a:cxnLst/>
          <a:rect l="0" t="0" r="0" b="0"/>
          <a:pathLst>
            <a:path>
              <a:moveTo>
                <a:pt x="462841" y="0"/>
              </a:moveTo>
              <a:lnTo>
                <a:pt x="462841" y="94941"/>
              </a:lnTo>
              <a:lnTo>
                <a:pt x="0" y="94941"/>
              </a:lnTo>
              <a:lnTo>
                <a:pt x="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A4F5E-DDE8-42FD-AE0C-408EAF8D688F}">
      <dsp:nvSpPr>
        <dsp:cNvPr id="0" name=""/>
        <dsp:cNvSpPr/>
      </dsp:nvSpPr>
      <dsp:spPr>
        <a:xfrm>
          <a:off x="3110773" y="3324078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Klant neemt besluit</a:t>
          </a:r>
          <a:endParaRPr lang="nl-NL" sz="600" b="1" kern="1200" dirty="0"/>
        </a:p>
      </dsp:txBody>
      <dsp:txXfrm>
        <a:off x="3124677" y="3337982"/>
        <a:ext cx="684255" cy="446900"/>
      </dsp:txXfrm>
    </dsp:sp>
    <dsp:sp modelId="{05818110-0E37-4CB0-92A5-29B2D824D2C0}">
      <dsp:nvSpPr>
        <dsp:cNvPr id="0" name=""/>
        <dsp:cNvSpPr/>
      </dsp:nvSpPr>
      <dsp:spPr>
        <a:xfrm>
          <a:off x="3929646" y="3134195"/>
          <a:ext cx="462841" cy="189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41"/>
              </a:lnTo>
              <a:lnTo>
                <a:pt x="462841" y="94941"/>
              </a:lnTo>
              <a:lnTo>
                <a:pt x="462841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0DB974-EAA1-4C24-92C1-D83BBF9EB40B}">
      <dsp:nvSpPr>
        <dsp:cNvPr id="0" name=""/>
        <dsp:cNvSpPr/>
      </dsp:nvSpPr>
      <dsp:spPr>
        <a:xfrm>
          <a:off x="4036456" y="3324078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Klant neemt geen besluit</a:t>
          </a:r>
          <a:endParaRPr lang="nl-NL" sz="600" b="1" kern="1200" dirty="0"/>
        </a:p>
      </dsp:txBody>
      <dsp:txXfrm>
        <a:off x="4050360" y="3337982"/>
        <a:ext cx="684255" cy="446900"/>
      </dsp:txXfrm>
    </dsp:sp>
    <dsp:sp modelId="{514904D6-7B4D-498C-9551-17268465500C}">
      <dsp:nvSpPr>
        <dsp:cNvPr id="0" name=""/>
        <dsp:cNvSpPr/>
      </dsp:nvSpPr>
      <dsp:spPr>
        <a:xfrm>
          <a:off x="3003964" y="3798787"/>
          <a:ext cx="1388523" cy="189883"/>
        </a:xfrm>
        <a:custGeom>
          <a:avLst/>
          <a:gdLst/>
          <a:ahLst/>
          <a:cxnLst/>
          <a:rect l="0" t="0" r="0" b="0"/>
          <a:pathLst>
            <a:path>
              <a:moveTo>
                <a:pt x="1388523" y="0"/>
              </a:moveTo>
              <a:lnTo>
                <a:pt x="1388523" y="94941"/>
              </a:lnTo>
              <a:lnTo>
                <a:pt x="0" y="94941"/>
              </a:lnTo>
              <a:lnTo>
                <a:pt x="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80D8E-9BC1-4C40-8456-FBDF4DCEE79B}">
      <dsp:nvSpPr>
        <dsp:cNvPr id="0" name=""/>
        <dsp:cNvSpPr/>
      </dsp:nvSpPr>
      <dsp:spPr>
        <a:xfrm>
          <a:off x="2647932" y="3988671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Brochure meegeven</a:t>
          </a:r>
          <a:endParaRPr lang="nl-NL" sz="600" b="1" kern="1200" dirty="0"/>
        </a:p>
      </dsp:txBody>
      <dsp:txXfrm>
        <a:off x="2661836" y="4002575"/>
        <a:ext cx="684255" cy="446900"/>
      </dsp:txXfrm>
    </dsp:sp>
    <dsp:sp modelId="{EDFA8240-1540-4E4C-9888-05838C745119}">
      <dsp:nvSpPr>
        <dsp:cNvPr id="0" name=""/>
        <dsp:cNvSpPr/>
      </dsp:nvSpPr>
      <dsp:spPr>
        <a:xfrm>
          <a:off x="3929646" y="3798787"/>
          <a:ext cx="462841" cy="189883"/>
        </a:xfrm>
        <a:custGeom>
          <a:avLst/>
          <a:gdLst/>
          <a:ahLst/>
          <a:cxnLst/>
          <a:rect l="0" t="0" r="0" b="0"/>
          <a:pathLst>
            <a:path>
              <a:moveTo>
                <a:pt x="462841" y="0"/>
              </a:moveTo>
              <a:lnTo>
                <a:pt x="462841" y="94941"/>
              </a:lnTo>
              <a:lnTo>
                <a:pt x="0" y="94941"/>
              </a:lnTo>
              <a:lnTo>
                <a:pt x="0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86E07-C0B5-4598-BA62-9C361CE3528F}">
      <dsp:nvSpPr>
        <dsp:cNvPr id="0" name=""/>
        <dsp:cNvSpPr/>
      </dsp:nvSpPr>
      <dsp:spPr>
        <a:xfrm>
          <a:off x="3573614" y="3988671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Visitekaartje uitreiken </a:t>
          </a:r>
          <a:endParaRPr lang="nl-NL" sz="600" b="1" kern="1200" dirty="0"/>
        </a:p>
      </dsp:txBody>
      <dsp:txXfrm>
        <a:off x="3587518" y="4002575"/>
        <a:ext cx="684255" cy="446900"/>
      </dsp:txXfrm>
    </dsp:sp>
    <dsp:sp modelId="{E0BA3FC7-B017-4668-A859-F1F5850A03DB}">
      <dsp:nvSpPr>
        <dsp:cNvPr id="0" name=""/>
        <dsp:cNvSpPr/>
      </dsp:nvSpPr>
      <dsp:spPr>
        <a:xfrm>
          <a:off x="4392488" y="3798787"/>
          <a:ext cx="462841" cy="189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41"/>
              </a:lnTo>
              <a:lnTo>
                <a:pt x="462841" y="94941"/>
              </a:lnTo>
              <a:lnTo>
                <a:pt x="462841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09382-B8C2-4EB8-A67B-3977C92DBB11}">
      <dsp:nvSpPr>
        <dsp:cNvPr id="0" name=""/>
        <dsp:cNvSpPr/>
      </dsp:nvSpPr>
      <dsp:spPr>
        <a:xfrm>
          <a:off x="4499297" y="3988671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Klantgegevens controleren</a:t>
          </a:r>
          <a:endParaRPr lang="nl-NL" sz="600" b="1" kern="1200" dirty="0"/>
        </a:p>
      </dsp:txBody>
      <dsp:txXfrm>
        <a:off x="4513201" y="4002575"/>
        <a:ext cx="684255" cy="446900"/>
      </dsp:txXfrm>
    </dsp:sp>
    <dsp:sp modelId="{9E699626-C46E-498D-B3C1-40D607D7D414}">
      <dsp:nvSpPr>
        <dsp:cNvPr id="0" name=""/>
        <dsp:cNvSpPr/>
      </dsp:nvSpPr>
      <dsp:spPr>
        <a:xfrm>
          <a:off x="4392488" y="3798787"/>
          <a:ext cx="1388523" cy="189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41"/>
              </a:lnTo>
              <a:lnTo>
                <a:pt x="1388523" y="94941"/>
              </a:lnTo>
              <a:lnTo>
                <a:pt x="1388523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3A9AF-E7F0-48C5-9876-D6BA1E4B669B}">
      <dsp:nvSpPr>
        <dsp:cNvPr id="0" name=""/>
        <dsp:cNvSpPr/>
      </dsp:nvSpPr>
      <dsp:spPr>
        <a:xfrm>
          <a:off x="5424980" y="3988671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Na twee dagen contact opnemen</a:t>
          </a:r>
          <a:endParaRPr lang="nl-NL" sz="600" b="1" kern="1200" dirty="0"/>
        </a:p>
      </dsp:txBody>
      <dsp:txXfrm>
        <a:off x="5438884" y="4002575"/>
        <a:ext cx="684255" cy="446900"/>
      </dsp:txXfrm>
    </dsp:sp>
    <dsp:sp modelId="{AD16C0FD-BB58-4BC3-B467-80208B6D9473}">
      <dsp:nvSpPr>
        <dsp:cNvPr id="0" name=""/>
        <dsp:cNvSpPr/>
      </dsp:nvSpPr>
      <dsp:spPr>
        <a:xfrm>
          <a:off x="3929646" y="2469602"/>
          <a:ext cx="925682" cy="189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41"/>
              </a:lnTo>
              <a:lnTo>
                <a:pt x="925682" y="94941"/>
              </a:lnTo>
              <a:lnTo>
                <a:pt x="925682" y="189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11C9C-5356-49A1-9C34-E0DEB6711E97}">
      <dsp:nvSpPr>
        <dsp:cNvPr id="0" name=""/>
        <dsp:cNvSpPr/>
      </dsp:nvSpPr>
      <dsp:spPr>
        <a:xfrm>
          <a:off x="4499297" y="2659486"/>
          <a:ext cx="712063" cy="474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00" b="1" kern="1200" dirty="0" smtClean="0"/>
            <a:t>Materialen</a:t>
          </a:r>
          <a:endParaRPr lang="nl-NL" sz="600" b="1" kern="1200" dirty="0"/>
        </a:p>
      </dsp:txBody>
      <dsp:txXfrm>
        <a:off x="4513201" y="2673390"/>
        <a:ext cx="684255" cy="446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73285-AE45-495A-8F74-0B235F71B21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 smtClean="0"/>
              <a:t>Datum proeftoets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16695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2121F-6305-4145-BAC9-A9517EF7FDB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08679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2121F-6305-4145-BAC9-A9517EF7FDBA}" type="slidenum">
              <a:rPr lang="nl-NL" smtClean="0"/>
              <a:t>1</a:t>
            </a:fld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4768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2121F-6305-4145-BAC9-A9517EF7FDBA}" type="slidenum">
              <a:rPr lang="nl-NL" smtClean="0"/>
              <a:t>8</a:t>
            </a:fld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1002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  <p:transition advClick="0" advTm="4000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14599F8-461F-4F6A-B9A1-471A2B8E36CB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advClick="0" advTm="4000">
    <p:fad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an 3"/>
          <p:cNvSpPr/>
          <p:nvPr/>
        </p:nvSpPr>
        <p:spPr>
          <a:xfrm>
            <a:off x="1043608" y="1124744"/>
            <a:ext cx="2736304" cy="3816424"/>
          </a:xfrm>
          <a:prstGeom prst="moon">
            <a:avLst>
              <a:gd name="adj" fmla="val 36705"/>
            </a:avLst>
          </a:prstGeom>
          <a:solidFill>
            <a:srgbClr val="FFFF00"/>
          </a:solidFill>
          <a:ln w="38100">
            <a:solidFill>
              <a:srgbClr val="FFC000"/>
            </a:solidFill>
          </a:ln>
          <a:scene3d>
            <a:camera prst="perspective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2555776" y="1412776"/>
            <a:ext cx="2736304" cy="316835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nl-NL" sz="5400" b="1" dirty="0" smtClean="0">
                <a:ln w="1905"/>
                <a:gradFill>
                  <a:gsLst>
                    <a:gs pos="0">
                      <a:srgbClr val="F07B06"/>
                    </a:gs>
                    <a:gs pos="52000">
                      <a:srgbClr val="FC4B04"/>
                    </a:gs>
                    <a:gs pos="100000">
                      <a:srgbClr val="DFEE1E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LUNA</a:t>
            </a:r>
            <a:endParaRPr lang="nl-NL" sz="5400" b="1" dirty="0">
              <a:ln w="1905"/>
              <a:gradFill>
                <a:gsLst>
                  <a:gs pos="0">
                    <a:srgbClr val="F07B06"/>
                  </a:gs>
                  <a:gs pos="52000">
                    <a:srgbClr val="FC4B04"/>
                  </a:gs>
                  <a:gs pos="100000">
                    <a:srgbClr val="DFEE1E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hthoek 6"/>
          <p:cNvSpPr>
            <a:spLocks/>
          </p:cNvSpPr>
          <p:nvPr/>
        </p:nvSpPr>
        <p:spPr>
          <a:xfrm>
            <a:off x="683568" y="764704"/>
            <a:ext cx="4968552" cy="46805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>
                <a:gd name="adj" fmla="val 26141"/>
              </a:avLst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nl-NL" sz="2600" b="1" dirty="0" smtClean="0">
                <a:ln w="50800"/>
                <a:solidFill>
                  <a:srgbClr val="F07B06"/>
                </a:solidFill>
              </a:rPr>
              <a:t>Groothandel in oosterse artikelen</a:t>
            </a:r>
          </a:p>
          <a:p>
            <a:pPr algn="ctr"/>
            <a:r>
              <a:rPr lang="nl-NL" sz="2600" b="1" dirty="0" smtClean="0">
                <a:ln w="50800"/>
                <a:solidFill>
                  <a:srgbClr val="F07B06"/>
                </a:solidFill>
              </a:rPr>
              <a:t>www.luna.nl</a:t>
            </a:r>
            <a:endParaRPr lang="nl-NL" sz="2600" b="1" dirty="0">
              <a:ln w="50800"/>
              <a:solidFill>
                <a:srgbClr val="F07B06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588224" y="2027456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rgbClr val="FFFF00"/>
                </a:solidFill>
              </a:rPr>
              <a:t>Koboltstraat 10</a:t>
            </a:r>
          </a:p>
          <a:p>
            <a:pPr algn="r"/>
            <a:r>
              <a:rPr lang="nl-NL" sz="2000" dirty="0" smtClean="0">
                <a:solidFill>
                  <a:srgbClr val="FFFF00"/>
                </a:solidFill>
              </a:rPr>
              <a:t>1250 XA LAREN</a:t>
            </a:r>
          </a:p>
          <a:p>
            <a:pPr algn="r"/>
            <a:endParaRPr lang="nl-NL" sz="2000" dirty="0" smtClean="0">
              <a:solidFill>
                <a:srgbClr val="FFFF00"/>
              </a:solidFill>
            </a:endParaRPr>
          </a:p>
          <a:p>
            <a:pPr algn="r"/>
            <a:r>
              <a:rPr lang="nl-NL" sz="2000" dirty="0" smtClean="0">
                <a:solidFill>
                  <a:srgbClr val="FFFF00"/>
                </a:solidFill>
              </a:rPr>
              <a:t>T. 0573 – 221 345</a:t>
            </a:r>
          </a:p>
          <a:p>
            <a:pPr algn="r"/>
            <a:r>
              <a:rPr lang="nl-NL" sz="2000" dirty="0" smtClean="0">
                <a:solidFill>
                  <a:srgbClr val="FFFF00"/>
                </a:solidFill>
              </a:rPr>
              <a:t>E. info@luna.nl</a:t>
            </a:r>
          </a:p>
          <a:p>
            <a:pPr algn="r"/>
            <a:r>
              <a:rPr lang="nl-NL" sz="2000" dirty="0">
                <a:solidFill>
                  <a:srgbClr val="FFFF00"/>
                </a:solidFill>
              </a:rPr>
              <a:t>W. www.luna.nl</a:t>
            </a: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1</a:t>
            </a:fld>
            <a:endParaRPr lang="nl-NL" dirty="0"/>
          </a:p>
        </p:txBody>
      </p:sp>
    </p:spTree>
  </p:cSld>
  <p:clrMapOvr>
    <a:masterClrMapping/>
  </p:clrMapOvr>
  <p:transition advClick="0" advTm="4000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1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772400" cy="743396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COLLECTIE </a:t>
            </a:r>
            <a:r>
              <a:rPr lang="nl-NL" dirty="0">
                <a:solidFill>
                  <a:schemeClr val="bg1"/>
                </a:solidFill>
              </a:rPr>
              <a:t>B</a:t>
            </a:r>
            <a:r>
              <a:rPr lang="nl-NL" dirty="0" smtClean="0">
                <a:solidFill>
                  <a:schemeClr val="bg1"/>
                </a:solidFill>
              </a:rPr>
              <a:t>OEDDHA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69368" y="4492105"/>
            <a:ext cx="6400800" cy="1473200"/>
          </a:xfrm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OOSTERSE WOONACCESSOIRES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764704"/>
            <a:ext cx="3810000" cy="2857500"/>
          </a:xfrm>
          <a:prstGeom prst="rect">
            <a:avLst/>
          </a:prstGeom>
        </p:spPr>
      </p:pic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3516126"/>
      </p:ext>
    </p:extLst>
  </p:cSld>
  <p:clrMapOvr>
    <a:masterClrMapping/>
  </p:clrMapOvr>
  <p:transition advClick="0" advTm="4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763688" y="908720"/>
            <a:ext cx="4896544" cy="881608"/>
          </a:xfrm>
        </p:spPr>
        <p:txBody>
          <a:bodyPr>
            <a:normAutofit/>
          </a:bodyPr>
          <a:lstStyle/>
          <a:p>
            <a:r>
              <a:rPr lang="nl-NL" sz="4400" b="0" dirty="0" smtClean="0">
                <a:solidFill>
                  <a:schemeClr val="bg1"/>
                </a:solidFill>
                <a:latin typeface="+mn-lt"/>
                <a:ea typeface="Kozuka Mincho Pro B" pitchFamily="18" charset="-128"/>
              </a:rPr>
              <a:t>VOORDELEN</a:t>
            </a:r>
            <a:endParaRPr lang="nl-NL" sz="4400" b="0" dirty="0">
              <a:solidFill>
                <a:schemeClr val="bg1"/>
              </a:solidFill>
              <a:latin typeface="+mn-lt"/>
              <a:ea typeface="Kozuka Mincho Pro B" pitchFamily="18" charset="-128"/>
            </a:endParaRP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>
          <a:xfrm>
            <a:off x="1331640" y="2564904"/>
            <a:ext cx="7560840" cy="4665630"/>
          </a:xfrm>
        </p:spPr>
        <p:txBody>
          <a:bodyPr>
            <a:normAutofit/>
          </a:bodyPr>
          <a:lstStyle/>
          <a:p>
            <a:pPr marL="342900" indent="-342900" algn="l">
              <a:buBlip>
                <a:blip r:embed="rId3"/>
              </a:buBlip>
            </a:pPr>
            <a:r>
              <a:rPr lang="nl-NL" dirty="0" smtClean="0">
                <a:solidFill>
                  <a:srgbClr val="002060"/>
                </a:solidFill>
              </a:rPr>
              <a:t>doelgroep kan woonaccessoires direct kiezen</a:t>
            </a:r>
          </a:p>
          <a:p>
            <a:pPr algn="l"/>
            <a:endParaRPr lang="nl-NL" dirty="0" smtClean="0">
              <a:solidFill>
                <a:srgbClr val="002060"/>
              </a:solidFill>
            </a:endParaRPr>
          </a:p>
          <a:p>
            <a:pPr marL="342900" indent="-342900" algn="l">
              <a:buBlip>
                <a:blip r:embed="rId3"/>
              </a:buBlip>
            </a:pPr>
            <a:r>
              <a:rPr lang="nl-NL" dirty="0" smtClean="0">
                <a:solidFill>
                  <a:srgbClr val="002060"/>
                </a:solidFill>
              </a:rPr>
              <a:t>doelgroep wil fairtrade</a:t>
            </a:r>
          </a:p>
          <a:p>
            <a:pPr marL="1138428" lvl="1" indent="-342900">
              <a:buFont typeface="Arial" pitchFamily="34" charset="0"/>
              <a:buChar char="•"/>
            </a:pPr>
            <a:r>
              <a:rPr lang="nl-NL" dirty="0" smtClean="0">
                <a:solidFill>
                  <a:srgbClr val="002060"/>
                </a:solidFill>
              </a:rPr>
              <a:t>LUNA koopt van lokale bevolking</a:t>
            </a:r>
          </a:p>
          <a:p>
            <a:pPr marL="1138428" lvl="1" indent="-342900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producenten hebben menswaardige arbeidsomstandigheden</a:t>
            </a:r>
          </a:p>
          <a:p>
            <a:pPr marL="1138428" lvl="1" indent="-342900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geen kinder- of dwangarbeid</a:t>
            </a:r>
          </a:p>
          <a:p>
            <a:pPr marL="1138428" lvl="1" indent="-342900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eerlijke prijs</a:t>
            </a:r>
          </a:p>
          <a:p>
            <a:pPr marL="1138428" lvl="1" indent="-342900"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geld komt rechtstreeks en totaal bij producent</a:t>
            </a:r>
          </a:p>
          <a:p>
            <a:pPr marL="795528" lvl="1"/>
            <a:endParaRPr lang="en-GB" dirty="0" smtClean="0">
              <a:solidFill>
                <a:srgbClr val="002060"/>
              </a:solidFill>
            </a:endParaRPr>
          </a:p>
          <a:p>
            <a:pPr marL="358775" indent="-342900" algn="l">
              <a:buBlip>
                <a:blip r:embed="rId3"/>
              </a:buBlip>
            </a:pPr>
            <a:r>
              <a:rPr lang="nl-NL" dirty="0" smtClean="0">
                <a:solidFill>
                  <a:srgbClr val="002060"/>
                </a:solidFill>
              </a:rPr>
              <a:t>collectie Boeddha bestaat uit handgemaakte producten, ieder stuk is uniek</a:t>
            </a:r>
            <a:endParaRPr lang="nl-NL" dirty="0">
              <a:solidFill>
                <a:srgbClr val="002060"/>
              </a:solidFill>
            </a:endParaRPr>
          </a:p>
          <a:p>
            <a:pPr marL="1138428" lvl="1" indent="-342900">
              <a:buFont typeface="Arial" pitchFamily="34" charset="0"/>
              <a:buChar char="•"/>
            </a:pPr>
            <a:endParaRPr lang="nl-NL" dirty="0"/>
          </a:p>
          <a:p>
            <a:pPr marL="1138428" lvl="1" indent="-342900">
              <a:buFont typeface="Arial" pitchFamily="34" charset="0"/>
              <a:buChar char="•"/>
            </a:pPr>
            <a:endParaRPr lang="nl-NL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7072362"/>
      </p:ext>
    </p:extLst>
  </p:cSld>
  <p:clrMapOvr>
    <a:masterClrMapping/>
  </p:clrMapOvr>
  <p:transition advClick="0" advTm="4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971600" y="2348880"/>
            <a:ext cx="6400800" cy="3474720"/>
          </a:xfrm>
        </p:spPr>
        <p:txBody>
          <a:bodyPr/>
          <a:lstStyle/>
          <a:p>
            <a:pPr marL="560070" indent="-514350">
              <a:lnSpc>
                <a:spcPct val="150000"/>
              </a:lnSpc>
              <a:buFont typeface="+mj-lt"/>
              <a:buAutoNum type="alphaLcPeriod"/>
            </a:pPr>
            <a:r>
              <a:rPr lang="nl-NL" dirty="0" smtClean="0"/>
              <a:t>schilderijen, lijsten en spiegels</a:t>
            </a:r>
          </a:p>
          <a:p>
            <a:pPr marL="560070" indent="-514350">
              <a:lnSpc>
                <a:spcPct val="150000"/>
              </a:lnSpc>
              <a:buFont typeface="+mj-lt"/>
              <a:buAutoNum type="alphaLcPeriod"/>
            </a:pPr>
            <a:r>
              <a:rPr lang="nl-NL" dirty="0" smtClean="0"/>
              <a:t>beelden, maskers en houtsnijwerk</a:t>
            </a:r>
          </a:p>
          <a:p>
            <a:pPr marL="560070" indent="-514350">
              <a:lnSpc>
                <a:spcPct val="150000"/>
              </a:lnSpc>
              <a:buFont typeface="+mj-lt"/>
              <a:buAutoNum type="alphaLcPeriod"/>
            </a:pPr>
            <a:r>
              <a:rPr lang="nl-NL" dirty="0" smtClean="0"/>
              <a:t>lampen</a:t>
            </a:r>
          </a:p>
          <a:p>
            <a:pPr marL="560070" indent="-514350">
              <a:lnSpc>
                <a:spcPct val="150000"/>
              </a:lnSpc>
              <a:buFont typeface="+mj-lt"/>
              <a:buAutoNum type="alphaLcPeriod"/>
            </a:pPr>
            <a:r>
              <a:rPr lang="nl-NL" dirty="0" smtClean="0"/>
              <a:t>potten, vazen en schalen</a:t>
            </a:r>
          </a:p>
          <a:p>
            <a:pPr marL="560070" indent="-514350">
              <a:lnSpc>
                <a:spcPct val="150000"/>
              </a:lnSpc>
              <a:buFont typeface="+mj-lt"/>
              <a:buAutoNum type="alphaLcPeriod"/>
            </a:pPr>
            <a:r>
              <a:rPr lang="nl-NL" dirty="0" smtClean="0"/>
              <a:t>kussens, gordijnstoffen</a:t>
            </a:r>
          </a:p>
          <a:p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552" y="620688"/>
            <a:ext cx="6696744" cy="11430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ONDERDELEN COLLECTIE</a:t>
            </a:r>
            <a:endParaRPr lang="nl-NL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9499056"/>
      </p:ext>
    </p:extLst>
  </p:cSld>
  <p:clrMapOvr>
    <a:masterClrMapping/>
  </p:clrMapOvr>
  <p:transition advClick="0" advTm="4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SCHILDERIJEN, LIJSTEN </a:t>
            </a:r>
            <a:br>
              <a:rPr lang="nl-NL" dirty="0" smtClean="0"/>
            </a:br>
            <a:r>
              <a:rPr lang="nl-NL" dirty="0" smtClean="0"/>
              <a:t>EN SPIEGELS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473200"/>
          </a:xfrm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VOORBEELDEN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281209"/>
      </p:ext>
    </p:extLst>
  </p:cSld>
  <p:clrMapOvr>
    <a:masterClrMapping/>
  </p:clrMapOvr>
  <p:transition advClick="0" advTm="4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 rot="20992850">
            <a:off x="624404" y="3658577"/>
            <a:ext cx="2520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latin typeface="Matura MT Script Capitals" pitchFamily="66" charset="0"/>
              </a:rPr>
              <a:t>Schilderij </a:t>
            </a:r>
            <a:r>
              <a:rPr lang="nl-NL" dirty="0" smtClean="0">
                <a:latin typeface="Matura MT Script Capitals" pitchFamily="66" charset="0"/>
              </a:rPr>
              <a:t>‘Romantica’</a:t>
            </a:r>
            <a:endParaRPr lang="nl-NL" dirty="0">
              <a:latin typeface="Matura MT Script Capitals" pitchFamily="66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688654" y="4581128"/>
            <a:ext cx="248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latin typeface="Matura MT Script Capitals" pitchFamily="66" charset="0"/>
              </a:rPr>
              <a:t>Lijst ‘Chinese draak’</a:t>
            </a:r>
          </a:p>
        </p:txBody>
      </p:sp>
      <p:sp>
        <p:nvSpPr>
          <p:cNvPr id="7" name="Tekstvak 6"/>
          <p:cNvSpPr txBox="1"/>
          <p:nvPr/>
        </p:nvSpPr>
        <p:spPr>
          <a:xfrm rot="598597">
            <a:off x="6519718" y="553266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latin typeface="Matura MT Script Capitals" pitchFamily="66" charset="0"/>
              </a:rPr>
              <a:t>Spiegel ‘Zon’</a:t>
            </a:r>
            <a:endParaRPr lang="nl-NL" dirty="0">
              <a:latin typeface="Matura MT Script Capitals" pitchFamily="66" charset="0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9142">
            <a:off x="523151" y="1160464"/>
            <a:ext cx="2338875" cy="237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7C8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6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8017">
            <a:off x="6532178" y="3181404"/>
            <a:ext cx="2381250" cy="24288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426" y="2518357"/>
            <a:ext cx="3096000" cy="198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500734"/>
      </p:ext>
    </p:extLst>
  </p:cSld>
  <p:clrMapOvr>
    <a:masterClrMapping/>
  </p:clrMapOvr>
  <p:transition advClick="0" advTm="4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659039"/>
              </p:ext>
            </p:extLst>
          </p:nvPr>
        </p:nvGraphicFramePr>
        <p:xfrm>
          <a:off x="179512" y="1484784"/>
          <a:ext cx="87849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VERKOOPADVIES</a:t>
            </a:r>
            <a:endParaRPr lang="nl-NL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2626867"/>
      </p:ext>
    </p:extLst>
  </p:cSld>
  <p:clrMapOvr>
    <a:masterClrMapping/>
  </p:clrMapOvr>
  <p:transition advClick="0" advTm="4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055803"/>
              </p:ext>
            </p:extLst>
          </p:nvPr>
        </p:nvGraphicFramePr>
        <p:xfrm>
          <a:off x="1187624" y="1600200"/>
          <a:ext cx="74991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FFFF00"/>
                </a:solidFill>
                <a:latin typeface="Broadway" pitchFamily="82" charset="0"/>
              </a:rPr>
              <a:t>OMZETPROGNOSE</a:t>
            </a:r>
            <a:endParaRPr lang="nl-NL" sz="4000" dirty="0">
              <a:solidFill>
                <a:srgbClr val="FFFF00"/>
              </a:solidFill>
              <a:latin typeface="Broadway" pitchFamily="82" charset="0"/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Boeddha Voor- en Achternaam cursist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Datum proeftoets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99F8-461F-4F6A-B9A1-471A2B8E36CB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5987086"/>
      </p:ext>
    </p:extLst>
  </p:cSld>
  <p:clrMapOvr>
    <a:masterClrMapping/>
  </p:clrMapOvr>
  <p:transition advClick="0" advTm="4000">
    <p:fad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6242</TotalTime>
  <Words>221</Words>
  <Application>Microsoft Office PowerPoint</Application>
  <PresentationFormat>Diavoorstelling (4:3)</PresentationFormat>
  <Paragraphs>82</Paragraphs>
  <Slides>8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Golfvorm</vt:lpstr>
      <vt:lpstr>PowerPoint-presentatie</vt:lpstr>
      <vt:lpstr>COLLECTIE BOEDDHA</vt:lpstr>
      <vt:lpstr>VOORDELEN</vt:lpstr>
      <vt:lpstr>ONDERDELEN COLLECTIE</vt:lpstr>
      <vt:lpstr>SCHILDERIJEN, LIJSTEN  EN SPIEGELS</vt:lpstr>
      <vt:lpstr>PowerPoint-presentatie</vt:lpstr>
      <vt:lpstr>VERKOOPADVIES</vt:lpstr>
      <vt:lpstr>OMZETPROGNOSE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Beheerder</dc:creator>
  <cp:lastModifiedBy>Beheerder</cp:lastModifiedBy>
  <cp:revision>83</cp:revision>
  <cp:lastPrinted>2012-05-01T10:17:14Z</cp:lastPrinted>
  <dcterms:created xsi:type="dcterms:W3CDTF">2012-02-29T13:22:54Z</dcterms:created>
  <dcterms:modified xsi:type="dcterms:W3CDTF">2012-05-08T17:18:10Z</dcterms:modified>
</cp:coreProperties>
</file>